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73" r:id="rId1"/>
  </p:sldMasterIdLst>
  <p:notesMasterIdLst>
    <p:notesMasterId r:id="rId34"/>
  </p:notesMasterIdLst>
  <p:sldIdLst>
    <p:sldId id="256" r:id="rId2"/>
    <p:sldId id="258" r:id="rId3"/>
    <p:sldId id="257" r:id="rId4"/>
    <p:sldId id="259" r:id="rId5"/>
    <p:sldId id="315" r:id="rId6"/>
    <p:sldId id="261" r:id="rId7"/>
    <p:sldId id="260" r:id="rId8"/>
    <p:sldId id="317" r:id="rId9"/>
    <p:sldId id="336" r:id="rId10"/>
    <p:sldId id="316" r:id="rId11"/>
    <p:sldId id="263" r:id="rId12"/>
    <p:sldId id="310" r:id="rId13"/>
    <p:sldId id="311" r:id="rId14"/>
    <p:sldId id="312" r:id="rId15"/>
    <p:sldId id="320" r:id="rId16"/>
    <p:sldId id="319" r:id="rId17"/>
    <p:sldId id="318" r:id="rId18"/>
    <p:sldId id="321" r:id="rId19"/>
    <p:sldId id="322" r:id="rId20"/>
    <p:sldId id="323" r:id="rId21"/>
    <p:sldId id="324" r:id="rId22"/>
    <p:sldId id="325" r:id="rId23"/>
    <p:sldId id="326" r:id="rId24"/>
    <p:sldId id="327" r:id="rId25"/>
    <p:sldId id="328" r:id="rId26"/>
    <p:sldId id="332" r:id="rId27"/>
    <p:sldId id="330" r:id="rId28"/>
    <p:sldId id="331" r:id="rId29"/>
    <p:sldId id="329" r:id="rId30"/>
    <p:sldId id="333" r:id="rId31"/>
    <p:sldId id="334" r:id="rId32"/>
    <p:sldId id="335"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111" d="100"/>
          <a:sy n="111" d="100"/>
        </p:scale>
        <p:origin x="594" y="96"/>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diagrams/_rels/data1.xml.rels><?xml version="1.0" encoding="UTF-8" standalone="yes"?>
<Relationships xmlns="http://schemas.openxmlformats.org/package/2006/relationships"><Relationship Id="rId8" Type="http://schemas.openxmlformats.org/officeDocument/2006/relationships/image" Target="../media/image9.svg"/><Relationship Id="rId13" Type="http://schemas.openxmlformats.org/officeDocument/2006/relationships/image" Target="../media/image14.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sv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 Id="rId14" Type="http://schemas.openxmlformats.org/officeDocument/2006/relationships/image" Target="../media/image15.svg"/></Relationships>
</file>

<file path=ppt/diagrams/_rels/data4.xml.rels><?xml version="1.0" encoding="UTF-8" standalone="yes"?>
<Relationships xmlns="http://schemas.openxmlformats.org/package/2006/relationships"><Relationship Id="rId1" Type="http://schemas.openxmlformats.org/officeDocument/2006/relationships/image" Target="../media/image32.jpeg"/></Relationships>
</file>

<file path=ppt/diagrams/_rels/data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svg"/><Relationship Id="rId1" Type="http://schemas.openxmlformats.org/officeDocument/2006/relationships/image" Target="../media/image34.png"/><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37.svg"/></Relationships>
</file>

<file path=ppt/diagrams/_rels/data7.xml.rels><?xml version="1.0" encoding="UTF-8" standalone="yes"?>
<Relationships xmlns="http://schemas.openxmlformats.org/package/2006/relationships"><Relationship Id="rId8" Type="http://schemas.openxmlformats.org/officeDocument/2006/relationships/image" Target="../media/image50.svg"/><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image" Target="../media/image44.svg"/><Relationship Id="rId1" Type="http://schemas.openxmlformats.org/officeDocument/2006/relationships/image" Target="../media/image43.png"/><Relationship Id="rId6" Type="http://schemas.openxmlformats.org/officeDocument/2006/relationships/image" Target="../media/image48.svg"/><Relationship Id="rId5" Type="http://schemas.openxmlformats.org/officeDocument/2006/relationships/image" Target="../media/image47.png"/><Relationship Id="rId4" Type="http://schemas.openxmlformats.org/officeDocument/2006/relationships/image" Target="../media/image46.svg"/></Relationships>
</file>

<file path=ppt/diagrams/_rels/drawing1.xml.rels><?xml version="1.0" encoding="UTF-8" standalone="yes"?>
<Relationships xmlns="http://schemas.openxmlformats.org/package/2006/relationships"><Relationship Id="rId8" Type="http://schemas.openxmlformats.org/officeDocument/2006/relationships/image" Target="../media/image9.svg"/><Relationship Id="rId13" Type="http://schemas.openxmlformats.org/officeDocument/2006/relationships/image" Target="../media/image14.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sv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 Id="rId14" Type="http://schemas.openxmlformats.org/officeDocument/2006/relationships/image" Target="../media/image15.svg"/></Relationships>
</file>

<file path=ppt/diagrams/_rels/drawing4.xml.rels><?xml version="1.0" encoding="UTF-8" standalone="yes"?>
<Relationships xmlns="http://schemas.openxmlformats.org/package/2006/relationships"><Relationship Id="rId1" Type="http://schemas.openxmlformats.org/officeDocument/2006/relationships/image" Target="../media/image32.jpeg"/></Relationships>
</file>

<file path=ppt/diagrams/_rels/drawing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svg"/><Relationship Id="rId1" Type="http://schemas.openxmlformats.org/officeDocument/2006/relationships/image" Target="../media/image34.png"/><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37.svg"/></Relationships>
</file>

<file path=ppt/diagrams/_rels/drawing7.xml.rels><?xml version="1.0" encoding="UTF-8" standalone="yes"?>
<Relationships xmlns="http://schemas.openxmlformats.org/package/2006/relationships"><Relationship Id="rId8" Type="http://schemas.openxmlformats.org/officeDocument/2006/relationships/image" Target="../media/image50.svg"/><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image" Target="../media/image44.svg"/><Relationship Id="rId1" Type="http://schemas.openxmlformats.org/officeDocument/2006/relationships/image" Target="../media/image43.png"/><Relationship Id="rId6" Type="http://schemas.openxmlformats.org/officeDocument/2006/relationships/image" Target="../media/image48.svg"/><Relationship Id="rId5" Type="http://schemas.openxmlformats.org/officeDocument/2006/relationships/image" Target="../media/image47.png"/><Relationship Id="rId4" Type="http://schemas.openxmlformats.org/officeDocument/2006/relationships/image" Target="../media/image46.sv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3916E3E-3434-4FA2-A688-CA94EA40A05E}" type="doc">
      <dgm:prSet loTypeId="urn:microsoft.com/office/officeart/2018/2/layout/IconCircleList" loCatId="icon" qsTypeId="urn:microsoft.com/office/officeart/2005/8/quickstyle/simple1" qsCatId="simple" csTypeId="urn:microsoft.com/office/officeart/2005/8/colors/accent2_2" csCatId="accent2" phldr="1"/>
      <dgm:spPr/>
      <dgm:t>
        <a:bodyPr/>
        <a:lstStyle/>
        <a:p>
          <a:endParaRPr lang="en-US"/>
        </a:p>
      </dgm:t>
    </dgm:pt>
    <dgm:pt modelId="{9B137C6B-8CE7-4494-BB95-40435B076C8E}">
      <dgm:prSet/>
      <dgm:spPr/>
      <dgm:t>
        <a:bodyPr/>
        <a:lstStyle/>
        <a:p>
          <a:pPr>
            <a:lnSpc>
              <a:spcPct val="100000"/>
            </a:lnSpc>
          </a:pPr>
          <a:r>
            <a:rPr lang="en-US" b="0" i="0" baseline="0">
              <a:latin typeface="Iceland" panose="02000506000000020004" pitchFamily="2" charset="0"/>
            </a:rPr>
            <a:t>Introduction &amp; Objectives</a:t>
          </a:r>
          <a:endParaRPr lang="en-US" dirty="0">
            <a:latin typeface="Iceland" panose="02000506000000020004" pitchFamily="2" charset="0"/>
          </a:endParaRPr>
        </a:p>
      </dgm:t>
    </dgm:pt>
    <dgm:pt modelId="{ED4879EA-CC18-42B6-B072-21D6D7BFD5B7}" type="parTrans" cxnId="{CCECC7EF-9C68-4D3A-8DEA-0C63CC1599F5}">
      <dgm:prSet/>
      <dgm:spPr/>
      <dgm:t>
        <a:bodyPr/>
        <a:lstStyle/>
        <a:p>
          <a:endParaRPr lang="en-US">
            <a:latin typeface="Iceland" panose="02000506000000020004" pitchFamily="2" charset="0"/>
          </a:endParaRPr>
        </a:p>
      </dgm:t>
    </dgm:pt>
    <dgm:pt modelId="{2745FA4B-C04E-4856-A753-1C3A6EB1F7C7}" type="sibTrans" cxnId="{CCECC7EF-9C68-4D3A-8DEA-0C63CC1599F5}">
      <dgm:prSet/>
      <dgm:spPr/>
      <dgm:t>
        <a:bodyPr/>
        <a:lstStyle/>
        <a:p>
          <a:pPr>
            <a:lnSpc>
              <a:spcPct val="100000"/>
            </a:lnSpc>
          </a:pPr>
          <a:endParaRPr lang="en-US">
            <a:latin typeface="Iceland" panose="02000506000000020004" pitchFamily="2" charset="0"/>
          </a:endParaRPr>
        </a:p>
      </dgm:t>
    </dgm:pt>
    <dgm:pt modelId="{302140CC-E856-4C6B-A41F-C80D26846CC0}">
      <dgm:prSet/>
      <dgm:spPr/>
      <dgm:t>
        <a:bodyPr/>
        <a:lstStyle/>
        <a:p>
          <a:pPr>
            <a:lnSpc>
              <a:spcPct val="100000"/>
            </a:lnSpc>
          </a:pPr>
          <a:r>
            <a:rPr lang="en-US" b="0" i="0" baseline="0">
              <a:latin typeface="Iceland" panose="02000506000000020004" pitchFamily="2" charset="0"/>
            </a:rPr>
            <a:t>Dataset Overview</a:t>
          </a:r>
          <a:endParaRPr lang="en-US" dirty="0">
            <a:latin typeface="Iceland" panose="02000506000000020004" pitchFamily="2" charset="0"/>
          </a:endParaRPr>
        </a:p>
      </dgm:t>
    </dgm:pt>
    <dgm:pt modelId="{4DA33BD1-53FE-4916-9493-30A294A81066}" type="parTrans" cxnId="{77F7D1A9-585C-4933-898F-3CA0455D5974}">
      <dgm:prSet/>
      <dgm:spPr/>
      <dgm:t>
        <a:bodyPr/>
        <a:lstStyle/>
        <a:p>
          <a:endParaRPr lang="en-US">
            <a:latin typeface="Iceland" panose="02000506000000020004" pitchFamily="2" charset="0"/>
          </a:endParaRPr>
        </a:p>
      </dgm:t>
    </dgm:pt>
    <dgm:pt modelId="{9A85BD95-5679-46F4-B1E4-092EF20E10E6}" type="sibTrans" cxnId="{77F7D1A9-585C-4933-898F-3CA0455D5974}">
      <dgm:prSet/>
      <dgm:spPr/>
      <dgm:t>
        <a:bodyPr/>
        <a:lstStyle/>
        <a:p>
          <a:pPr>
            <a:lnSpc>
              <a:spcPct val="100000"/>
            </a:lnSpc>
          </a:pPr>
          <a:endParaRPr lang="en-US">
            <a:latin typeface="Iceland" panose="02000506000000020004" pitchFamily="2" charset="0"/>
          </a:endParaRPr>
        </a:p>
      </dgm:t>
    </dgm:pt>
    <dgm:pt modelId="{6A029D78-5451-4306-987A-2F3460F9A128}">
      <dgm:prSet/>
      <dgm:spPr/>
      <dgm:t>
        <a:bodyPr/>
        <a:lstStyle/>
        <a:p>
          <a:pPr>
            <a:lnSpc>
              <a:spcPct val="100000"/>
            </a:lnSpc>
          </a:pPr>
          <a:r>
            <a:rPr lang="en-US" b="0" i="0" baseline="0">
              <a:latin typeface="Iceland" panose="02000506000000020004" pitchFamily="2" charset="0"/>
            </a:rPr>
            <a:t>Data Exploratory</a:t>
          </a:r>
          <a:endParaRPr lang="en-US" dirty="0">
            <a:latin typeface="Iceland" panose="02000506000000020004" pitchFamily="2" charset="0"/>
          </a:endParaRPr>
        </a:p>
      </dgm:t>
    </dgm:pt>
    <dgm:pt modelId="{09027CBC-3BD4-4982-B0D4-D63BF496833E}" type="parTrans" cxnId="{3ED1FAD8-E4C6-4648-B46F-E1C0F78CF1EB}">
      <dgm:prSet/>
      <dgm:spPr/>
      <dgm:t>
        <a:bodyPr/>
        <a:lstStyle/>
        <a:p>
          <a:endParaRPr lang="en-US">
            <a:latin typeface="Iceland" panose="02000506000000020004" pitchFamily="2" charset="0"/>
          </a:endParaRPr>
        </a:p>
      </dgm:t>
    </dgm:pt>
    <dgm:pt modelId="{4032349C-FC29-44AF-895F-CF22D11A3ECB}" type="sibTrans" cxnId="{3ED1FAD8-E4C6-4648-B46F-E1C0F78CF1EB}">
      <dgm:prSet/>
      <dgm:spPr/>
      <dgm:t>
        <a:bodyPr/>
        <a:lstStyle/>
        <a:p>
          <a:pPr>
            <a:lnSpc>
              <a:spcPct val="100000"/>
            </a:lnSpc>
          </a:pPr>
          <a:endParaRPr lang="en-US">
            <a:latin typeface="Iceland" panose="02000506000000020004" pitchFamily="2" charset="0"/>
          </a:endParaRPr>
        </a:p>
      </dgm:t>
    </dgm:pt>
    <dgm:pt modelId="{A511B489-4780-4F0C-AF25-64CAEECFCFB4}">
      <dgm:prSet/>
      <dgm:spPr/>
      <dgm:t>
        <a:bodyPr/>
        <a:lstStyle/>
        <a:p>
          <a:pPr>
            <a:lnSpc>
              <a:spcPct val="100000"/>
            </a:lnSpc>
          </a:pPr>
          <a:r>
            <a:rPr lang="en-US" b="0" i="0" baseline="0">
              <a:solidFill>
                <a:schemeClr val="tx1"/>
              </a:solidFill>
              <a:latin typeface="Iceland" panose="02000506000000020004" pitchFamily="2" charset="0"/>
            </a:rPr>
            <a:t>Data </a:t>
          </a:r>
          <a:r>
            <a:rPr lang="en-US">
              <a:solidFill>
                <a:schemeClr val="tx1"/>
              </a:solidFill>
              <a:latin typeface="Iceland" panose="02000506000000020004" pitchFamily="2" charset="0"/>
            </a:rPr>
            <a:t>Visualization</a:t>
          </a:r>
          <a:endParaRPr lang="en-US" dirty="0">
            <a:solidFill>
              <a:schemeClr val="tx1"/>
            </a:solidFill>
            <a:latin typeface="Iceland" panose="02000506000000020004" pitchFamily="2" charset="0"/>
          </a:endParaRPr>
        </a:p>
      </dgm:t>
    </dgm:pt>
    <dgm:pt modelId="{747B9BE6-B7A6-4FA5-BDCB-09235EEC3493}" type="parTrans" cxnId="{34A84AF2-C369-494D-9E69-4045E4FE2C15}">
      <dgm:prSet/>
      <dgm:spPr/>
      <dgm:t>
        <a:bodyPr/>
        <a:lstStyle/>
        <a:p>
          <a:endParaRPr lang="en-US">
            <a:latin typeface="Iceland" panose="02000506000000020004" pitchFamily="2" charset="0"/>
          </a:endParaRPr>
        </a:p>
      </dgm:t>
    </dgm:pt>
    <dgm:pt modelId="{9B57D413-9CFC-486F-B8A7-2F71F59897F4}" type="sibTrans" cxnId="{34A84AF2-C369-494D-9E69-4045E4FE2C15}">
      <dgm:prSet/>
      <dgm:spPr/>
      <dgm:t>
        <a:bodyPr/>
        <a:lstStyle/>
        <a:p>
          <a:pPr>
            <a:lnSpc>
              <a:spcPct val="100000"/>
            </a:lnSpc>
          </a:pPr>
          <a:endParaRPr lang="en-US">
            <a:latin typeface="Iceland" panose="02000506000000020004" pitchFamily="2" charset="0"/>
          </a:endParaRPr>
        </a:p>
      </dgm:t>
    </dgm:pt>
    <dgm:pt modelId="{1DF878ED-9CE2-49BA-9865-AA9651C5ECA8}">
      <dgm:prSet/>
      <dgm:spPr/>
      <dgm:t>
        <a:bodyPr/>
        <a:lstStyle/>
        <a:p>
          <a:pPr>
            <a:lnSpc>
              <a:spcPct val="100000"/>
            </a:lnSpc>
          </a:pPr>
          <a:r>
            <a:rPr lang="en-US">
              <a:solidFill>
                <a:schemeClr val="tx1"/>
              </a:solidFill>
              <a:latin typeface="Iceland" panose="02000506000000020004" pitchFamily="2" charset="0"/>
            </a:rPr>
            <a:t>Data Encoding</a:t>
          </a:r>
          <a:endParaRPr lang="en-US" dirty="0">
            <a:solidFill>
              <a:schemeClr val="tx1"/>
            </a:solidFill>
            <a:latin typeface="Iceland" panose="02000506000000020004" pitchFamily="2" charset="0"/>
          </a:endParaRPr>
        </a:p>
      </dgm:t>
    </dgm:pt>
    <dgm:pt modelId="{078A1837-A242-45F1-A28D-E40B98AC1599}" type="parTrans" cxnId="{AD8DDB7B-D62D-4554-B480-5C2EC31B1937}">
      <dgm:prSet/>
      <dgm:spPr/>
      <dgm:t>
        <a:bodyPr/>
        <a:lstStyle/>
        <a:p>
          <a:endParaRPr lang="en-US">
            <a:latin typeface="Iceland" panose="02000506000000020004" pitchFamily="2" charset="0"/>
          </a:endParaRPr>
        </a:p>
      </dgm:t>
    </dgm:pt>
    <dgm:pt modelId="{F8C1C3EA-79A8-41A0-B771-B540368E4669}" type="sibTrans" cxnId="{AD8DDB7B-D62D-4554-B480-5C2EC31B1937}">
      <dgm:prSet/>
      <dgm:spPr/>
      <dgm:t>
        <a:bodyPr/>
        <a:lstStyle/>
        <a:p>
          <a:pPr>
            <a:lnSpc>
              <a:spcPct val="100000"/>
            </a:lnSpc>
          </a:pPr>
          <a:endParaRPr lang="en-US">
            <a:latin typeface="Iceland" panose="02000506000000020004" pitchFamily="2" charset="0"/>
          </a:endParaRPr>
        </a:p>
      </dgm:t>
    </dgm:pt>
    <dgm:pt modelId="{3FC6D088-CDD9-45EF-8709-A6FDE5F5EFD6}">
      <dgm:prSet/>
      <dgm:spPr/>
      <dgm:t>
        <a:bodyPr/>
        <a:lstStyle/>
        <a:p>
          <a:pPr>
            <a:lnSpc>
              <a:spcPct val="100000"/>
            </a:lnSpc>
          </a:pPr>
          <a:r>
            <a:rPr lang="en-US" b="1" dirty="0">
              <a:solidFill>
                <a:schemeClr val="tx1"/>
              </a:solidFill>
              <a:latin typeface="Iceland" panose="02000506000000020004" pitchFamily="2" charset="0"/>
              <a:ea typeface="+mj-ea"/>
              <a:cs typeface="+mj-cs"/>
            </a:rPr>
            <a:t>Model Training and Evaluation</a:t>
          </a:r>
          <a:endParaRPr lang="en-US" dirty="0">
            <a:solidFill>
              <a:schemeClr val="tx1"/>
            </a:solidFill>
            <a:latin typeface="Iceland" panose="02000506000000020004" pitchFamily="2" charset="0"/>
          </a:endParaRPr>
        </a:p>
      </dgm:t>
    </dgm:pt>
    <dgm:pt modelId="{1DF58D54-859E-47DB-A057-2D2316EB4533}" type="parTrans" cxnId="{42DE2272-40A4-4339-955E-7BC211EE3739}">
      <dgm:prSet/>
      <dgm:spPr/>
      <dgm:t>
        <a:bodyPr/>
        <a:lstStyle/>
        <a:p>
          <a:endParaRPr lang="en-US">
            <a:latin typeface="Iceland" panose="02000506000000020004" pitchFamily="2" charset="0"/>
          </a:endParaRPr>
        </a:p>
      </dgm:t>
    </dgm:pt>
    <dgm:pt modelId="{460142AE-05C2-46E3-AFDF-0375920CEB82}" type="sibTrans" cxnId="{42DE2272-40A4-4339-955E-7BC211EE3739}">
      <dgm:prSet/>
      <dgm:spPr/>
      <dgm:t>
        <a:bodyPr/>
        <a:lstStyle/>
        <a:p>
          <a:pPr>
            <a:lnSpc>
              <a:spcPct val="100000"/>
            </a:lnSpc>
          </a:pPr>
          <a:endParaRPr lang="en-US">
            <a:latin typeface="Iceland" panose="02000506000000020004" pitchFamily="2" charset="0"/>
          </a:endParaRPr>
        </a:p>
      </dgm:t>
    </dgm:pt>
    <dgm:pt modelId="{BF7D9B8B-E914-44A2-981D-A659DB567E7B}">
      <dgm:prSet/>
      <dgm:spPr/>
      <dgm:t>
        <a:bodyPr/>
        <a:lstStyle/>
        <a:p>
          <a:pPr>
            <a:lnSpc>
              <a:spcPct val="100000"/>
            </a:lnSpc>
          </a:pPr>
          <a:r>
            <a:rPr lang="en-US" b="1" dirty="0">
              <a:solidFill>
                <a:schemeClr val="tx1"/>
              </a:solidFill>
              <a:latin typeface="Iceland" panose="02000506000000020004" pitchFamily="2" charset="0"/>
              <a:ea typeface="+mj-ea"/>
              <a:cs typeface="+mj-cs"/>
            </a:rPr>
            <a:t>Observation</a:t>
          </a:r>
          <a:endParaRPr lang="en-US" dirty="0">
            <a:solidFill>
              <a:schemeClr val="tx1"/>
            </a:solidFill>
            <a:latin typeface="Iceland" panose="02000506000000020004" pitchFamily="2" charset="0"/>
          </a:endParaRPr>
        </a:p>
      </dgm:t>
    </dgm:pt>
    <dgm:pt modelId="{8816BEA5-EED9-4E7D-A19A-E58630F0C385}" type="parTrans" cxnId="{58C50EAB-150B-4155-BBD4-62994FAF254F}">
      <dgm:prSet/>
      <dgm:spPr/>
      <dgm:t>
        <a:bodyPr/>
        <a:lstStyle/>
        <a:p>
          <a:endParaRPr lang="en-US">
            <a:latin typeface="Iceland" panose="02000506000000020004" pitchFamily="2" charset="0"/>
          </a:endParaRPr>
        </a:p>
      </dgm:t>
    </dgm:pt>
    <dgm:pt modelId="{5396C084-17ED-4438-A414-944FD4EAC88B}" type="sibTrans" cxnId="{58C50EAB-150B-4155-BBD4-62994FAF254F}">
      <dgm:prSet/>
      <dgm:spPr/>
      <dgm:t>
        <a:bodyPr/>
        <a:lstStyle/>
        <a:p>
          <a:endParaRPr lang="en-US">
            <a:latin typeface="Iceland" panose="02000506000000020004" pitchFamily="2" charset="0"/>
          </a:endParaRPr>
        </a:p>
      </dgm:t>
    </dgm:pt>
    <dgm:pt modelId="{9C432635-8257-40BD-9DF1-D8D86DA090C6}" type="pres">
      <dgm:prSet presAssocID="{93916E3E-3434-4FA2-A688-CA94EA40A05E}" presName="root" presStyleCnt="0">
        <dgm:presLayoutVars>
          <dgm:dir/>
          <dgm:resizeHandles val="exact"/>
        </dgm:presLayoutVars>
      </dgm:prSet>
      <dgm:spPr/>
    </dgm:pt>
    <dgm:pt modelId="{402CA1DF-D208-4160-924A-AFC956D4792D}" type="pres">
      <dgm:prSet presAssocID="{93916E3E-3434-4FA2-A688-CA94EA40A05E}" presName="container" presStyleCnt="0">
        <dgm:presLayoutVars>
          <dgm:dir/>
          <dgm:resizeHandles val="exact"/>
        </dgm:presLayoutVars>
      </dgm:prSet>
      <dgm:spPr/>
    </dgm:pt>
    <dgm:pt modelId="{E2C2B83E-915D-4E34-8EA0-9B60F7676C79}" type="pres">
      <dgm:prSet presAssocID="{9B137C6B-8CE7-4494-BB95-40435B076C8E}" presName="compNode" presStyleCnt="0"/>
      <dgm:spPr/>
    </dgm:pt>
    <dgm:pt modelId="{01DB10A1-DBB6-434D-B98A-1B59467E8DD6}" type="pres">
      <dgm:prSet presAssocID="{9B137C6B-8CE7-4494-BB95-40435B076C8E}" presName="iconBgRect" presStyleLbl="bgShp" presStyleIdx="0" presStyleCnt="7"/>
      <dgm:spPr/>
    </dgm:pt>
    <dgm:pt modelId="{0F9AF0D5-3A85-4D20-B8BF-098CCF2C954E}" type="pres">
      <dgm:prSet presAssocID="{9B137C6B-8CE7-4494-BB95-40435B076C8E}" presName="iconRect" presStyleLbl="node1" presStyleIdx="0" presStyleCnt="7"/>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Bullseye"/>
        </a:ext>
      </dgm:extLst>
    </dgm:pt>
    <dgm:pt modelId="{E845646E-F692-4EE2-8479-07462CCBA9C3}" type="pres">
      <dgm:prSet presAssocID="{9B137C6B-8CE7-4494-BB95-40435B076C8E}" presName="spaceRect" presStyleCnt="0"/>
      <dgm:spPr/>
    </dgm:pt>
    <dgm:pt modelId="{679FE89B-5CEF-4627-BDA2-375CD0B6EA53}" type="pres">
      <dgm:prSet presAssocID="{9B137C6B-8CE7-4494-BB95-40435B076C8E}" presName="textRect" presStyleLbl="revTx" presStyleIdx="0" presStyleCnt="7">
        <dgm:presLayoutVars>
          <dgm:chMax val="1"/>
          <dgm:chPref val="1"/>
        </dgm:presLayoutVars>
      </dgm:prSet>
      <dgm:spPr/>
    </dgm:pt>
    <dgm:pt modelId="{B7EECD15-6792-4279-AE2F-ECEF5A73EF69}" type="pres">
      <dgm:prSet presAssocID="{2745FA4B-C04E-4856-A753-1C3A6EB1F7C7}" presName="sibTrans" presStyleLbl="sibTrans2D1" presStyleIdx="0" presStyleCnt="0"/>
      <dgm:spPr/>
    </dgm:pt>
    <dgm:pt modelId="{71E6689C-1B49-4D4F-8590-E0C271471425}" type="pres">
      <dgm:prSet presAssocID="{302140CC-E856-4C6B-A41F-C80D26846CC0}" presName="compNode" presStyleCnt="0"/>
      <dgm:spPr/>
    </dgm:pt>
    <dgm:pt modelId="{39BA383B-2748-418A-A2AE-F7170F9BBF88}" type="pres">
      <dgm:prSet presAssocID="{302140CC-E856-4C6B-A41F-C80D26846CC0}" presName="iconBgRect" presStyleLbl="bgShp" presStyleIdx="1" presStyleCnt="7"/>
      <dgm:spPr/>
    </dgm:pt>
    <dgm:pt modelId="{FCE050C2-1D24-4EDC-8F11-0992B432CF36}" type="pres">
      <dgm:prSet presAssocID="{302140CC-E856-4C6B-A41F-C80D26846CC0}" presName="iconRect" presStyleLbl="node1" presStyleIdx="1" presStyleCnt="7"/>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Database"/>
        </a:ext>
      </dgm:extLst>
    </dgm:pt>
    <dgm:pt modelId="{8FBB3AA0-1849-4929-AB6C-398C65E013D6}" type="pres">
      <dgm:prSet presAssocID="{302140CC-E856-4C6B-A41F-C80D26846CC0}" presName="spaceRect" presStyleCnt="0"/>
      <dgm:spPr/>
    </dgm:pt>
    <dgm:pt modelId="{F9CFD515-2012-42D3-BE9B-75DD624A5B43}" type="pres">
      <dgm:prSet presAssocID="{302140CC-E856-4C6B-A41F-C80D26846CC0}" presName="textRect" presStyleLbl="revTx" presStyleIdx="1" presStyleCnt="7">
        <dgm:presLayoutVars>
          <dgm:chMax val="1"/>
          <dgm:chPref val="1"/>
        </dgm:presLayoutVars>
      </dgm:prSet>
      <dgm:spPr/>
    </dgm:pt>
    <dgm:pt modelId="{F72C7F69-AE9D-4D00-B281-B8A17EF820CA}" type="pres">
      <dgm:prSet presAssocID="{9A85BD95-5679-46F4-B1E4-092EF20E10E6}" presName="sibTrans" presStyleLbl="sibTrans2D1" presStyleIdx="0" presStyleCnt="0"/>
      <dgm:spPr/>
    </dgm:pt>
    <dgm:pt modelId="{92B1D963-7CA6-4868-8E85-F05CEA0D9FA4}" type="pres">
      <dgm:prSet presAssocID="{6A029D78-5451-4306-987A-2F3460F9A128}" presName="compNode" presStyleCnt="0"/>
      <dgm:spPr/>
    </dgm:pt>
    <dgm:pt modelId="{6AFA8F6A-D318-47C2-B432-68A10F79FEEA}" type="pres">
      <dgm:prSet presAssocID="{6A029D78-5451-4306-987A-2F3460F9A128}" presName="iconBgRect" presStyleLbl="bgShp" presStyleIdx="2" presStyleCnt="7"/>
      <dgm:spPr/>
    </dgm:pt>
    <dgm:pt modelId="{EF5E9CDF-FFE5-45D5-8427-617C35D367BC}" type="pres">
      <dgm:prSet presAssocID="{6A029D78-5451-4306-987A-2F3460F9A128}" presName="iconRect" presStyleLbl="node1" presStyleIdx="2" presStyleCnt="7"/>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Statistics"/>
        </a:ext>
      </dgm:extLst>
    </dgm:pt>
    <dgm:pt modelId="{DD6CAA5D-B780-4C45-BA15-E00E6453E1AC}" type="pres">
      <dgm:prSet presAssocID="{6A029D78-5451-4306-987A-2F3460F9A128}" presName="spaceRect" presStyleCnt="0"/>
      <dgm:spPr/>
    </dgm:pt>
    <dgm:pt modelId="{727788D5-E37C-43C6-B8B9-2827F29A7E47}" type="pres">
      <dgm:prSet presAssocID="{6A029D78-5451-4306-987A-2F3460F9A128}" presName="textRect" presStyleLbl="revTx" presStyleIdx="2" presStyleCnt="7">
        <dgm:presLayoutVars>
          <dgm:chMax val="1"/>
          <dgm:chPref val="1"/>
        </dgm:presLayoutVars>
      </dgm:prSet>
      <dgm:spPr/>
    </dgm:pt>
    <dgm:pt modelId="{8E9B092C-6674-4D89-9369-6CA68EA8D125}" type="pres">
      <dgm:prSet presAssocID="{4032349C-FC29-44AF-895F-CF22D11A3ECB}" presName="sibTrans" presStyleLbl="sibTrans2D1" presStyleIdx="0" presStyleCnt="0"/>
      <dgm:spPr/>
    </dgm:pt>
    <dgm:pt modelId="{B9CD78F4-083C-4B44-840A-F3F39413CFA9}" type="pres">
      <dgm:prSet presAssocID="{A511B489-4780-4F0C-AF25-64CAEECFCFB4}" presName="compNode" presStyleCnt="0"/>
      <dgm:spPr/>
    </dgm:pt>
    <dgm:pt modelId="{DA754A78-D709-467A-8B18-B7A38C26B825}" type="pres">
      <dgm:prSet presAssocID="{A511B489-4780-4F0C-AF25-64CAEECFCFB4}" presName="iconBgRect" presStyleLbl="bgShp" presStyleIdx="3" presStyleCnt="7"/>
      <dgm:spPr/>
    </dgm:pt>
    <dgm:pt modelId="{A2F259A3-72E1-4158-A175-FA0E3E9799C2}" type="pres">
      <dgm:prSet presAssocID="{A511B489-4780-4F0C-AF25-64CAEECFCFB4}" presName="iconRect" presStyleLbl="node1" presStyleIdx="3" presStyleCnt="7"/>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Bar chart"/>
        </a:ext>
      </dgm:extLst>
    </dgm:pt>
    <dgm:pt modelId="{5F348E25-4C61-4521-B1BE-7B9F18F1A847}" type="pres">
      <dgm:prSet presAssocID="{A511B489-4780-4F0C-AF25-64CAEECFCFB4}" presName="spaceRect" presStyleCnt="0"/>
      <dgm:spPr/>
    </dgm:pt>
    <dgm:pt modelId="{0A891339-DF21-4B60-9B0C-B7D0E11D9101}" type="pres">
      <dgm:prSet presAssocID="{A511B489-4780-4F0C-AF25-64CAEECFCFB4}" presName="textRect" presStyleLbl="revTx" presStyleIdx="3" presStyleCnt="7">
        <dgm:presLayoutVars>
          <dgm:chMax val="1"/>
          <dgm:chPref val="1"/>
        </dgm:presLayoutVars>
      </dgm:prSet>
      <dgm:spPr/>
    </dgm:pt>
    <dgm:pt modelId="{83C800EB-C99C-41DA-9787-4DB63CEA22DE}" type="pres">
      <dgm:prSet presAssocID="{9B57D413-9CFC-486F-B8A7-2F71F59897F4}" presName="sibTrans" presStyleLbl="sibTrans2D1" presStyleIdx="0" presStyleCnt="0"/>
      <dgm:spPr/>
    </dgm:pt>
    <dgm:pt modelId="{79BF8836-21FB-4F21-8280-02D19F0A1029}" type="pres">
      <dgm:prSet presAssocID="{1DF878ED-9CE2-49BA-9865-AA9651C5ECA8}" presName="compNode" presStyleCnt="0"/>
      <dgm:spPr/>
    </dgm:pt>
    <dgm:pt modelId="{42F31BA3-DDA2-425B-B1F6-3F67C687C6B0}" type="pres">
      <dgm:prSet presAssocID="{1DF878ED-9CE2-49BA-9865-AA9651C5ECA8}" presName="iconBgRect" presStyleLbl="bgShp" presStyleIdx="4" presStyleCnt="7"/>
      <dgm:spPr/>
    </dgm:pt>
    <dgm:pt modelId="{9B174540-9735-4D60-B98D-FCFACE89DA27}" type="pres">
      <dgm:prSet presAssocID="{1DF878ED-9CE2-49BA-9865-AA9651C5ECA8}" presName="iconRect" presStyleLbl="node1" presStyleIdx="4" presStyleCnt="7"/>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Checkmark"/>
        </a:ext>
      </dgm:extLst>
    </dgm:pt>
    <dgm:pt modelId="{1B9B3E8A-67AF-4B11-AFD0-3513B22A2BDB}" type="pres">
      <dgm:prSet presAssocID="{1DF878ED-9CE2-49BA-9865-AA9651C5ECA8}" presName="spaceRect" presStyleCnt="0"/>
      <dgm:spPr/>
    </dgm:pt>
    <dgm:pt modelId="{69BF648F-D8A6-4470-96F1-DE84D70FB6A7}" type="pres">
      <dgm:prSet presAssocID="{1DF878ED-9CE2-49BA-9865-AA9651C5ECA8}" presName="textRect" presStyleLbl="revTx" presStyleIdx="4" presStyleCnt="7">
        <dgm:presLayoutVars>
          <dgm:chMax val="1"/>
          <dgm:chPref val="1"/>
        </dgm:presLayoutVars>
      </dgm:prSet>
      <dgm:spPr/>
    </dgm:pt>
    <dgm:pt modelId="{E441C678-0A2C-40DA-81D8-C6BFC4F11438}" type="pres">
      <dgm:prSet presAssocID="{F8C1C3EA-79A8-41A0-B771-B540368E4669}" presName="sibTrans" presStyleLbl="sibTrans2D1" presStyleIdx="0" presStyleCnt="0"/>
      <dgm:spPr/>
    </dgm:pt>
    <dgm:pt modelId="{CAB87233-E5E5-403D-A32E-10DFB02BACF6}" type="pres">
      <dgm:prSet presAssocID="{3FC6D088-CDD9-45EF-8709-A6FDE5F5EFD6}" presName="compNode" presStyleCnt="0"/>
      <dgm:spPr/>
    </dgm:pt>
    <dgm:pt modelId="{437D512B-20CD-45BE-9FD6-A61A425C4B53}" type="pres">
      <dgm:prSet presAssocID="{3FC6D088-CDD9-45EF-8709-A6FDE5F5EFD6}" presName="iconBgRect" presStyleLbl="bgShp" presStyleIdx="5" presStyleCnt="7"/>
      <dgm:spPr/>
    </dgm:pt>
    <dgm:pt modelId="{A5032F05-8A82-4669-9095-FAA7339CDD99}" type="pres">
      <dgm:prSet presAssocID="{3FC6D088-CDD9-45EF-8709-A6FDE5F5EFD6}" presName="iconRect" presStyleLbl="node1" presStyleIdx="5" presStyleCnt="7"/>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dgm:spPr>
      <dgm:extLst>
        <a:ext uri="{E40237B7-FDA0-4F09-8148-C483321AD2D9}">
          <dgm14:cNvPr xmlns:dgm14="http://schemas.microsoft.com/office/drawing/2010/diagram" id="0" name="" descr="Lightbulb"/>
        </a:ext>
      </dgm:extLst>
    </dgm:pt>
    <dgm:pt modelId="{77814415-4EE6-4509-B90E-C5BBEBDD8DE6}" type="pres">
      <dgm:prSet presAssocID="{3FC6D088-CDD9-45EF-8709-A6FDE5F5EFD6}" presName="spaceRect" presStyleCnt="0"/>
      <dgm:spPr/>
    </dgm:pt>
    <dgm:pt modelId="{FD7AA477-1A4C-4416-B23C-6F44CDD68B66}" type="pres">
      <dgm:prSet presAssocID="{3FC6D088-CDD9-45EF-8709-A6FDE5F5EFD6}" presName="textRect" presStyleLbl="revTx" presStyleIdx="5" presStyleCnt="7">
        <dgm:presLayoutVars>
          <dgm:chMax val="1"/>
          <dgm:chPref val="1"/>
        </dgm:presLayoutVars>
      </dgm:prSet>
      <dgm:spPr/>
    </dgm:pt>
    <dgm:pt modelId="{B4C87786-DDAF-4136-9A1B-2D26560F210B}" type="pres">
      <dgm:prSet presAssocID="{460142AE-05C2-46E3-AFDF-0375920CEB82}" presName="sibTrans" presStyleLbl="sibTrans2D1" presStyleIdx="0" presStyleCnt="0"/>
      <dgm:spPr/>
    </dgm:pt>
    <dgm:pt modelId="{3F339E05-77F2-4016-9B0D-ED2608FD0DD4}" type="pres">
      <dgm:prSet presAssocID="{BF7D9B8B-E914-44A2-981D-A659DB567E7B}" presName="compNode" presStyleCnt="0"/>
      <dgm:spPr/>
    </dgm:pt>
    <dgm:pt modelId="{111F8BE0-7949-4D39-8F6F-6D2947DC4F8E}" type="pres">
      <dgm:prSet presAssocID="{BF7D9B8B-E914-44A2-981D-A659DB567E7B}" presName="iconBgRect" presStyleLbl="bgShp" presStyleIdx="6" presStyleCnt="7" custLinFactX="200000" custLinFactNeighborX="202686" custLinFactNeighborY="-11891"/>
      <dgm:spPr/>
    </dgm:pt>
    <dgm:pt modelId="{D2BB71BA-0359-42AF-8373-E4FF8FD72D65}" type="pres">
      <dgm:prSet presAssocID="{BF7D9B8B-E914-44A2-981D-A659DB567E7B}" presName="iconRect" presStyleLbl="node1" presStyleIdx="6" presStyleCnt="7" custLinFactX="300000" custLinFactNeighborX="394313" custLinFactNeighborY="-20496"/>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dgm:spPr>
      <dgm:extLst>
        <a:ext uri="{E40237B7-FDA0-4F09-8148-C483321AD2D9}">
          <dgm14:cNvPr xmlns:dgm14="http://schemas.microsoft.com/office/drawing/2010/diagram" id="0" name="" descr="Footprints"/>
        </a:ext>
      </dgm:extLst>
    </dgm:pt>
    <dgm:pt modelId="{04216AFB-A22F-4EFF-A838-4AAC0FF60458}" type="pres">
      <dgm:prSet presAssocID="{BF7D9B8B-E914-44A2-981D-A659DB567E7B}" presName="spaceRect" presStyleCnt="0"/>
      <dgm:spPr/>
    </dgm:pt>
    <dgm:pt modelId="{34FF279C-8792-44F4-B78C-B5F7C9C094E9}" type="pres">
      <dgm:prSet presAssocID="{BF7D9B8B-E914-44A2-981D-A659DB567E7B}" presName="textRect" presStyleLbl="revTx" presStyleIdx="6" presStyleCnt="7" custLinFactX="70826" custLinFactNeighborX="100000" custLinFactNeighborY="-11891">
        <dgm:presLayoutVars>
          <dgm:chMax val="1"/>
          <dgm:chPref val="1"/>
        </dgm:presLayoutVars>
      </dgm:prSet>
      <dgm:spPr/>
    </dgm:pt>
  </dgm:ptLst>
  <dgm:cxnLst>
    <dgm:cxn modelId="{3982D237-952D-4693-ABBF-86ADD56A0F1E}" type="presOf" srcId="{9B137C6B-8CE7-4494-BB95-40435B076C8E}" destId="{679FE89B-5CEF-4627-BDA2-375CD0B6EA53}" srcOrd="0" destOrd="0" presId="urn:microsoft.com/office/officeart/2018/2/layout/IconCircleList"/>
    <dgm:cxn modelId="{2527BB3B-9A89-4224-8847-C42C02FE5074}" type="presOf" srcId="{A511B489-4780-4F0C-AF25-64CAEECFCFB4}" destId="{0A891339-DF21-4B60-9B0C-B7D0E11D9101}" srcOrd="0" destOrd="0" presId="urn:microsoft.com/office/officeart/2018/2/layout/IconCircleList"/>
    <dgm:cxn modelId="{22EDE664-1017-4220-8491-EDF02C2399EC}" type="presOf" srcId="{9B57D413-9CFC-486F-B8A7-2F71F59897F4}" destId="{83C800EB-C99C-41DA-9787-4DB63CEA22DE}" srcOrd="0" destOrd="0" presId="urn:microsoft.com/office/officeart/2018/2/layout/IconCircleList"/>
    <dgm:cxn modelId="{DF178B47-C207-4CB7-9440-0D616790F889}" type="presOf" srcId="{BF7D9B8B-E914-44A2-981D-A659DB567E7B}" destId="{34FF279C-8792-44F4-B78C-B5F7C9C094E9}" srcOrd="0" destOrd="0" presId="urn:microsoft.com/office/officeart/2018/2/layout/IconCircleList"/>
    <dgm:cxn modelId="{42DE2272-40A4-4339-955E-7BC211EE3739}" srcId="{93916E3E-3434-4FA2-A688-CA94EA40A05E}" destId="{3FC6D088-CDD9-45EF-8709-A6FDE5F5EFD6}" srcOrd="5" destOrd="0" parTransId="{1DF58D54-859E-47DB-A057-2D2316EB4533}" sibTransId="{460142AE-05C2-46E3-AFDF-0375920CEB82}"/>
    <dgm:cxn modelId="{AD8DDB7B-D62D-4554-B480-5C2EC31B1937}" srcId="{93916E3E-3434-4FA2-A688-CA94EA40A05E}" destId="{1DF878ED-9CE2-49BA-9865-AA9651C5ECA8}" srcOrd="4" destOrd="0" parTransId="{078A1837-A242-45F1-A28D-E40B98AC1599}" sibTransId="{F8C1C3EA-79A8-41A0-B771-B540368E4669}"/>
    <dgm:cxn modelId="{919F0C85-94DD-4159-A1E5-A27594D89F0D}" type="presOf" srcId="{302140CC-E856-4C6B-A41F-C80D26846CC0}" destId="{F9CFD515-2012-42D3-BE9B-75DD624A5B43}" srcOrd="0" destOrd="0" presId="urn:microsoft.com/office/officeart/2018/2/layout/IconCircleList"/>
    <dgm:cxn modelId="{39B7EE91-7848-411E-B2E5-461D9C19A8A2}" type="presOf" srcId="{93916E3E-3434-4FA2-A688-CA94EA40A05E}" destId="{9C432635-8257-40BD-9DF1-D8D86DA090C6}" srcOrd="0" destOrd="0" presId="urn:microsoft.com/office/officeart/2018/2/layout/IconCircleList"/>
    <dgm:cxn modelId="{26AD0EA2-5648-4019-85F8-9D16CE8E8DA3}" type="presOf" srcId="{1DF878ED-9CE2-49BA-9865-AA9651C5ECA8}" destId="{69BF648F-D8A6-4470-96F1-DE84D70FB6A7}" srcOrd="0" destOrd="0" presId="urn:microsoft.com/office/officeart/2018/2/layout/IconCircleList"/>
    <dgm:cxn modelId="{71BC24A3-D84A-472B-BA8E-3634D80A84BE}" type="presOf" srcId="{4032349C-FC29-44AF-895F-CF22D11A3ECB}" destId="{8E9B092C-6674-4D89-9369-6CA68EA8D125}" srcOrd="0" destOrd="0" presId="urn:microsoft.com/office/officeart/2018/2/layout/IconCircleList"/>
    <dgm:cxn modelId="{8F2420A5-AA6E-46F6-8DE2-98F7AECF11B3}" type="presOf" srcId="{2745FA4B-C04E-4856-A753-1C3A6EB1F7C7}" destId="{B7EECD15-6792-4279-AE2F-ECEF5A73EF69}" srcOrd="0" destOrd="0" presId="urn:microsoft.com/office/officeart/2018/2/layout/IconCircleList"/>
    <dgm:cxn modelId="{3FF7D6A5-3031-4C10-AF37-DB2254D27D00}" type="presOf" srcId="{6A029D78-5451-4306-987A-2F3460F9A128}" destId="{727788D5-E37C-43C6-B8B9-2827F29A7E47}" srcOrd="0" destOrd="0" presId="urn:microsoft.com/office/officeart/2018/2/layout/IconCircleList"/>
    <dgm:cxn modelId="{77F7D1A9-585C-4933-898F-3CA0455D5974}" srcId="{93916E3E-3434-4FA2-A688-CA94EA40A05E}" destId="{302140CC-E856-4C6B-A41F-C80D26846CC0}" srcOrd="1" destOrd="0" parTransId="{4DA33BD1-53FE-4916-9493-30A294A81066}" sibTransId="{9A85BD95-5679-46F4-B1E4-092EF20E10E6}"/>
    <dgm:cxn modelId="{58C50EAB-150B-4155-BBD4-62994FAF254F}" srcId="{93916E3E-3434-4FA2-A688-CA94EA40A05E}" destId="{BF7D9B8B-E914-44A2-981D-A659DB567E7B}" srcOrd="6" destOrd="0" parTransId="{8816BEA5-EED9-4E7D-A19A-E58630F0C385}" sibTransId="{5396C084-17ED-4438-A414-944FD4EAC88B}"/>
    <dgm:cxn modelId="{3FBEB8BA-21A7-4349-8252-06A1E290606F}" type="presOf" srcId="{460142AE-05C2-46E3-AFDF-0375920CEB82}" destId="{B4C87786-DDAF-4136-9A1B-2D26560F210B}" srcOrd="0" destOrd="0" presId="urn:microsoft.com/office/officeart/2018/2/layout/IconCircleList"/>
    <dgm:cxn modelId="{89B57BCA-803A-43AE-AFC5-E56E657FAA56}" type="presOf" srcId="{9A85BD95-5679-46F4-B1E4-092EF20E10E6}" destId="{F72C7F69-AE9D-4D00-B281-B8A17EF820CA}" srcOrd="0" destOrd="0" presId="urn:microsoft.com/office/officeart/2018/2/layout/IconCircleList"/>
    <dgm:cxn modelId="{3ED1FAD8-E4C6-4648-B46F-E1C0F78CF1EB}" srcId="{93916E3E-3434-4FA2-A688-CA94EA40A05E}" destId="{6A029D78-5451-4306-987A-2F3460F9A128}" srcOrd="2" destOrd="0" parTransId="{09027CBC-3BD4-4982-B0D4-D63BF496833E}" sibTransId="{4032349C-FC29-44AF-895F-CF22D11A3ECB}"/>
    <dgm:cxn modelId="{FE9366DC-3B2C-4C19-9FC7-45AF6CBA2287}" type="presOf" srcId="{F8C1C3EA-79A8-41A0-B771-B540368E4669}" destId="{E441C678-0A2C-40DA-81D8-C6BFC4F11438}" srcOrd="0" destOrd="0" presId="urn:microsoft.com/office/officeart/2018/2/layout/IconCircleList"/>
    <dgm:cxn modelId="{9D560BDE-711C-44DE-93B3-2EBE6F0F82FD}" type="presOf" srcId="{3FC6D088-CDD9-45EF-8709-A6FDE5F5EFD6}" destId="{FD7AA477-1A4C-4416-B23C-6F44CDD68B66}" srcOrd="0" destOrd="0" presId="urn:microsoft.com/office/officeart/2018/2/layout/IconCircleList"/>
    <dgm:cxn modelId="{CCECC7EF-9C68-4D3A-8DEA-0C63CC1599F5}" srcId="{93916E3E-3434-4FA2-A688-CA94EA40A05E}" destId="{9B137C6B-8CE7-4494-BB95-40435B076C8E}" srcOrd="0" destOrd="0" parTransId="{ED4879EA-CC18-42B6-B072-21D6D7BFD5B7}" sibTransId="{2745FA4B-C04E-4856-A753-1C3A6EB1F7C7}"/>
    <dgm:cxn modelId="{34A84AF2-C369-494D-9E69-4045E4FE2C15}" srcId="{93916E3E-3434-4FA2-A688-CA94EA40A05E}" destId="{A511B489-4780-4F0C-AF25-64CAEECFCFB4}" srcOrd="3" destOrd="0" parTransId="{747B9BE6-B7A6-4FA5-BDCB-09235EEC3493}" sibTransId="{9B57D413-9CFC-486F-B8A7-2F71F59897F4}"/>
    <dgm:cxn modelId="{C1A82E0E-ED71-43D5-9DDF-BA49DD274011}" type="presParOf" srcId="{9C432635-8257-40BD-9DF1-D8D86DA090C6}" destId="{402CA1DF-D208-4160-924A-AFC956D4792D}" srcOrd="0" destOrd="0" presId="urn:microsoft.com/office/officeart/2018/2/layout/IconCircleList"/>
    <dgm:cxn modelId="{4FFBC841-1657-48C2-8B7B-08245268EDFA}" type="presParOf" srcId="{402CA1DF-D208-4160-924A-AFC956D4792D}" destId="{E2C2B83E-915D-4E34-8EA0-9B60F7676C79}" srcOrd="0" destOrd="0" presId="urn:microsoft.com/office/officeart/2018/2/layout/IconCircleList"/>
    <dgm:cxn modelId="{870A00EC-46EA-4BBB-AC94-09F3CAF3A6B6}" type="presParOf" srcId="{E2C2B83E-915D-4E34-8EA0-9B60F7676C79}" destId="{01DB10A1-DBB6-434D-B98A-1B59467E8DD6}" srcOrd="0" destOrd="0" presId="urn:microsoft.com/office/officeart/2018/2/layout/IconCircleList"/>
    <dgm:cxn modelId="{46C2E2E7-86D1-420D-9639-0AA2FAD0E2D6}" type="presParOf" srcId="{E2C2B83E-915D-4E34-8EA0-9B60F7676C79}" destId="{0F9AF0D5-3A85-4D20-B8BF-098CCF2C954E}" srcOrd="1" destOrd="0" presId="urn:microsoft.com/office/officeart/2018/2/layout/IconCircleList"/>
    <dgm:cxn modelId="{22970AD2-D5D7-4683-AF69-718DBECB4F7E}" type="presParOf" srcId="{E2C2B83E-915D-4E34-8EA0-9B60F7676C79}" destId="{E845646E-F692-4EE2-8479-07462CCBA9C3}" srcOrd="2" destOrd="0" presId="urn:microsoft.com/office/officeart/2018/2/layout/IconCircleList"/>
    <dgm:cxn modelId="{BD0E7C3E-02DC-48C0-A606-EE397F0DF69B}" type="presParOf" srcId="{E2C2B83E-915D-4E34-8EA0-9B60F7676C79}" destId="{679FE89B-5CEF-4627-BDA2-375CD0B6EA53}" srcOrd="3" destOrd="0" presId="urn:microsoft.com/office/officeart/2018/2/layout/IconCircleList"/>
    <dgm:cxn modelId="{8B498DF3-4856-44AF-9E77-A6C86B7D7FCC}" type="presParOf" srcId="{402CA1DF-D208-4160-924A-AFC956D4792D}" destId="{B7EECD15-6792-4279-AE2F-ECEF5A73EF69}" srcOrd="1" destOrd="0" presId="urn:microsoft.com/office/officeart/2018/2/layout/IconCircleList"/>
    <dgm:cxn modelId="{CD08335A-AEAF-44E8-AD5D-05833A1A350A}" type="presParOf" srcId="{402CA1DF-D208-4160-924A-AFC956D4792D}" destId="{71E6689C-1B49-4D4F-8590-E0C271471425}" srcOrd="2" destOrd="0" presId="urn:microsoft.com/office/officeart/2018/2/layout/IconCircleList"/>
    <dgm:cxn modelId="{5BB59C37-F9DC-4B70-A89B-171C212F4F82}" type="presParOf" srcId="{71E6689C-1B49-4D4F-8590-E0C271471425}" destId="{39BA383B-2748-418A-A2AE-F7170F9BBF88}" srcOrd="0" destOrd="0" presId="urn:microsoft.com/office/officeart/2018/2/layout/IconCircleList"/>
    <dgm:cxn modelId="{15F54974-4A4E-4A5F-9A5F-6FC48CA158AC}" type="presParOf" srcId="{71E6689C-1B49-4D4F-8590-E0C271471425}" destId="{FCE050C2-1D24-4EDC-8F11-0992B432CF36}" srcOrd="1" destOrd="0" presId="urn:microsoft.com/office/officeart/2018/2/layout/IconCircleList"/>
    <dgm:cxn modelId="{A8A05F27-59E3-434F-AD60-92691C526B0C}" type="presParOf" srcId="{71E6689C-1B49-4D4F-8590-E0C271471425}" destId="{8FBB3AA0-1849-4929-AB6C-398C65E013D6}" srcOrd="2" destOrd="0" presId="urn:microsoft.com/office/officeart/2018/2/layout/IconCircleList"/>
    <dgm:cxn modelId="{19A1DBC9-27BA-430E-98D7-57B702AC5141}" type="presParOf" srcId="{71E6689C-1B49-4D4F-8590-E0C271471425}" destId="{F9CFD515-2012-42D3-BE9B-75DD624A5B43}" srcOrd="3" destOrd="0" presId="urn:microsoft.com/office/officeart/2018/2/layout/IconCircleList"/>
    <dgm:cxn modelId="{51C51EE0-3B22-4A12-A054-0C61B09E925E}" type="presParOf" srcId="{402CA1DF-D208-4160-924A-AFC956D4792D}" destId="{F72C7F69-AE9D-4D00-B281-B8A17EF820CA}" srcOrd="3" destOrd="0" presId="urn:microsoft.com/office/officeart/2018/2/layout/IconCircleList"/>
    <dgm:cxn modelId="{BDF209D5-39F8-4B0D-91D4-682470A581FE}" type="presParOf" srcId="{402CA1DF-D208-4160-924A-AFC956D4792D}" destId="{92B1D963-7CA6-4868-8E85-F05CEA0D9FA4}" srcOrd="4" destOrd="0" presId="urn:microsoft.com/office/officeart/2018/2/layout/IconCircleList"/>
    <dgm:cxn modelId="{59139CCF-6C97-430B-91A3-92127AC1FBAF}" type="presParOf" srcId="{92B1D963-7CA6-4868-8E85-F05CEA0D9FA4}" destId="{6AFA8F6A-D318-47C2-B432-68A10F79FEEA}" srcOrd="0" destOrd="0" presId="urn:microsoft.com/office/officeart/2018/2/layout/IconCircleList"/>
    <dgm:cxn modelId="{D59A0671-BFD6-4F9D-8121-5AB4E051E7F3}" type="presParOf" srcId="{92B1D963-7CA6-4868-8E85-F05CEA0D9FA4}" destId="{EF5E9CDF-FFE5-45D5-8427-617C35D367BC}" srcOrd="1" destOrd="0" presId="urn:microsoft.com/office/officeart/2018/2/layout/IconCircleList"/>
    <dgm:cxn modelId="{2C82EADB-76AD-4852-9DCA-1E33C67DFF79}" type="presParOf" srcId="{92B1D963-7CA6-4868-8E85-F05CEA0D9FA4}" destId="{DD6CAA5D-B780-4C45-BA15-E00E6453E1AC}" srcOrd="2" destOrd="0" presId="urn:microsoft.com/office/officeart/2018/2/layout/IconCircleList"/>
    <dgm:cxn modelId="{36FCF07A-5F96-4E62-B273-9E5B83962FEA}" type="presParOf" srcId="{92B1D963-7CA6-4868-8E85-F05CEA0D9FA4}" destId="{727788D5-E37C-43C6-B8B9-2827F29A7E47}" srcOrd="3" destOrd="0" presId="urn:microsoft.com/office/officeart/2018/2/layout/IconCircleList"/>
    <dgm:cxn modelId="{2144081D-94F3-4FEB-9C4F-42E61D6F6EDC}" type="presParOf" srcId="{402CA1DF-D208-4160-924A-AFC956D4792D}" destId="{8E9B092C-6674-4D89-9369-6CA68EA8D125}" srcOrd="5" destOrd="0" presId="urn:microsoft.com/office/officeart/2018/2/layout/IconCircleList"/>
    <dgm:cxn modelId="{25EB7EDE-EF3E-4A6E-B961-855284AF0FB1}" type="presParOf" srcId="{402CA1DF-D208-4160-924A-AFC956D4792D}" destId="{B9CD78F4-083C-4B44-840A-F3F39413CFA9}" srcOrd="6" destOrd="0" presId="urn:microsoft.com/office/officeart/2018/2/layout/IconCircleList"/>
    <dgm:cxn modelId="{C1C07368-BE75-4CFB-9C96-5FB1DF4BB915}" type="presParOf" srcId="{B9CD78F4-083C-4B44-840A-F3F39413CFA9}" destId="{DA754A78-D709-467A-8B18-B7A38C26B825}" srcOrd="0" destOrd="0" presId="urn:microsoft.com/office/officeart/2018/2/layout/IconCircleList"/>
    <dgm:cxn modelId="{3D685A42-D03C-4E5B-949F-1488C283259E}" type="presParOf" srcId="{B9CD78F4-083C-4B44-840A-F3F39413CFA9}" destId="{A2F259A3-72E1-4158-A175-FA0E3E9799C2}" srcOrd="1" destOrd="0" presId="urn:microsoft.com/office/officeart/2018/2/layout/IconCircleList"/>
    <dgm:cxn modelId="{0A4940C6-7DF9-426E-B96F-60713BC57AD0}" type="presParOf" srcId="{B9CD78F4-083C-4B44-840A-F3F39413CFA9}" destId="{5F348E25-4C61-4521-B1BE-7B9F18F1A847}" srcOrd="2" destOrd="0" presId="urn:microsoft.com/office/officeart/2018/2/layout/IconCircleList"/>
    <dgm:cxn modelId="{C561D131-6243-4A50-A665-B1FA093F650C}" type="presParOf" srcId="{B9CD78F4-083C-4B44-840A-F3F39413CFA9}" destId="{0A891339-DF21-4B60-9B0C-B7D0E11D9101}" srcOrd="3" destOrd="0" presId="urn:microsoft.com/office/officeart/2018/2/layout/IconCircleList"/>
    <dgm:cxn modelId="{636DC499-A8B3-4F29-8121-672B91A7D276}" type="presParOf" srcId="{402CA1DF-D208-4160-924A-AFC956D4792D}" destId="{83C800EB-C99C-41DA-9787-4DB63CEA22DE}" srcOrd="7" destOrd="0" presId="urn:microsoft.com/office/officeart/2018/2/layout/IconCircleList"/>
    <dgm:cxn modelId="{8CBD0C76-07F7-44C4-A18A-34AA2064F4CD}" type="presParOf" srcId="{402CA1DF-D208-4160-924A-AFC956D4792D}" destId="{79BF8836-21FB-4F21-8280-02D19F0A1029}" srcOrd="8" destOrd="0" presId="urn:microsoft.com/office/officeart/2018/2/layout/IconCircleList"/>
    <dgm:cxn modelId="{D2C1A599-084E-4799-BC15-7F9B7B42C075}" type="presParOf" srcId="{79BF8836-21FB-4F21-8280-02D19F0A1029}" destId="{42F31BA3-DDA2-425B-B1F6-3F67C687C6B0}" srcOrd="0" destOrd="0" presId="urn:microsoft.com/office/officeart/2018/2/layout/IconCircleList"/>
    <dgm:cxn modelId="{DC2681D6-5C67-4AAC-8CE6-1948AFAD9B1B}" type="presParOf" srcId="{79BF8836-21FB-4F21-8280-02D19F0A1029}" destId="{9B174540-9735-4D60-B98D-FCFACE89DA27}" srcOrd="1" destOrd="0" presId="urn:microsoft.com/office/officeart/2018/2/layout/IconCircleList"/>
    <dgm:cxn modelId="{FB0ADE92-48CA-416A-A858-69B1A147A205}" type="presParOf" srcId="{79BF8836-21FB-4F21-8280-02D19F0A1029}" destId="{1B9B3E8A-67AF-4B11-AFD0-3513B22A2BDB}" srcOrd="2" destOrd="0" presId="urn:microsoft.com/office/officeart/2018/2/layout/IconCircleList"/>
    <dgm:cxn modelId="{F338DCD6-1CF8-4A3A-9E9F-3DBE4E398254}" type="presParOf" srcId="{79BF8836-21FB-4F21-8280-02D19F0A1029}" destId="{69BF648F-D8A6-4470-96F1-DE84D70FB6A7}" srcOrd="3" destOrd="0" presId="urn:microsoft.com/office/officeart/2018/2/layout/IconCircleList"/>
    <dgm:cxn modelId="{17DF64A4-1E21-4A2A-AC63-0BBA08A2A86B}" type="presParOf" srcId="{402CA1DF-D208-4160-924A-AFC956D4792D}" destId="{E441C678-0A2C-40DA-81D8-C6BFC4F11438}" srcOrd="9" destOrd="0" presId="urn:microsoft.com/office/officeart/2018/2/layout/IconCircleList"/>
    <dgm:cxn modelId="{ECA70B43-4811-48C4-B602-9CC80105D5DB}" type="presParOf" srcId="{402CA1DF-D208-4160-924A-AFC956D4792D}" destId="{CAB87233-E5E5-403D-A32E-10DFB02BACF6}" srcOrd="10" destOrd="0" presId="urn:microsoft.com/office/officeart/2018/2/layout/IconCircleList"/>
    <dgm:cxn modelId="{C17086D3-E4B7-4436-9C87-55DBE8852710}" type="presParOf" srcId="{CAB87233-E5E5-403D-A32E-10DFB02BACF6}" destId="{437D512B-20CD-45BE-9FD6-A61A425C4B53}" srcOrd="0" destOrd="0" presId="urn:microsoft.com/office/officeart/2018/2/layout/IconCircleList"/>
    <dgm:cxn modelId="{E5686D2E-5616-4BFD-BDB0-73695FBA257A}" type="presParOf" srcId="{CAB87233-E5E5-403D-A32E-10DFB02BACF6}" destId="{A5032F05-8A82-4669-9095-FAA7339CDD99}" srcOrd="1" destOrd="0" presId="urn:microsoft.com/office/officeart/2018/2/layout/IconCircleList"/>
    <dgm:cxn modelId="{B835DC7F-B5B7-48CF-92D5-6C6BCD32AFF8}" type="presParOf" srcId="{CAB87233-E5E5-403D-A32E-10DFB02BACF6}" destId="{77814415-4EE6-4509-B90E-C5BBEBDD8DE6}" srcOrd="2" destOrd="0" presId="urn:microsoft.com/office/officeart/2018/2/layout/IconCircleList"/>
    <dgm:cxn modelId="{73F54E23-9F25-438E-A038-3F493E748C96}" type="presParOf" srcId="{CAB87233-E5E5-403D-A32E-10DFB02BACF6}" destId="{FD7AA477-1A4C-4416-B23C-6F44CDD68B66}" srcOrd="3" destOrd="0" presId="urn:microsoft.com/office/officeart/2018/2/layout/IconCircleList"/>
    <dgm:cxn modelId="{B0F29EBD-B926-4FFD-B430-9E198249AA38}" type="presParOf" srcId="{402CA1DF-D208-4160-924A-AFC956D4792D}" destId="{B4C87786-DDAF-4136-9A1B-2D26560F210B}" srcOrd="11" destOrd="0" presId="urn:microsoft.com/office/officeart/2018/2/layout/IconCircleList"/>
    <dgm:cxn modelId="{F2BC044E-E574-49DB-A92D-04A8B6DB95FB}" type="presParOf" srcId="{402CA1DF-D208-4160-924A-AFC956D4792D}" destId="{3F339E05-77F2-4016-9B0D-ED2608FD0DD4}" srcOrd="12" destOrd="0" presId="urn:microsoft.com/office/officeart/2018/2/layout/IconCircleList"/>
    <dgm:cxn modelId="{F7994A7F-2EF3-4DFF-9CD0-A40B4ABDB16A}" type="presParOf" srcId="{3F339E05-77F2-4016-9B0D-ED2608FD0DD4}" destId="{111F8BE0-7949-4D39-8F6F-6D2947DC4F8E}" srcOrd="0" destOrd="0" presId="urn:microsoft.com/office/officeart/2018/2/layout/IconCircleList"/>
    <dgm:cxn modelId="{A0878B59-C57F-4A95-AA03-49B920A0844D}" type="presParOf" srcId="{3F339E05-77F2-4016-9B0D-ED2608FD0DD4}" destId="{D2BB71BA-0359-42AF-8373-E4FF8FD72D65}" srcOrd="1" destOrd="0" presId="urn:microsoft.com/office/officeart/2018/2/layout/IconCircleList"/>
    <dgm:cxn modelId="{ABA47F15-C239-4605-AEB7-86BBB3BEF138}" type="presParOf" srcId="{3F339E05-77F2-4016-9B0D-ED2608FD0DD4}" destId="{04216AFB-A22F-4EFF-A838-4AAC0FF60458}" srcOrd="2" destOrd="0" presId="urn:microsoft.com/office/officeart/2018/2/layout/IconCircleList"/>
    <dgm:cxn modelId="{7B101DEC-2E0C-42B5-9FFE-0B8DB1FB0A29}" type="presParOf" srcId="{3F339E05-77F2-4016-9B0D-ED2608FD0DD4}" destId="{34FF279C-8792-44F4-B78C-B5F7C9C094E9}"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742D34A-6163-4235-A2AB-47AC2805792F}" type="doc">
      <dgm:prSet loTypeId="urn:microsoft.com/office/officeart/2008/layout/LinedList" loCatId="list" qsTypeId="urn:microsoft.com/office/officeart/2005/8/quickstyle/simple1" qsCatId="simple" csTypeId="urn:microsoft.com/office/officeart/2005/8/colors/colorful2" csCatId="colorful" phldr="1"/>
      <dgm:spPr/>
      <dgm:t>
        <a:bodyPr/>
        <a:lstStyle/>
        <a:p>
          <a:endParaRPr lang="en-US"/>
        </a:p>
      </dgm:t>
    </dgm:pt>
    <dgm:pt modelId="{82115CB1-C318-4778-8C94-A37166A3F1A1}">
      <dgm:prSet custT="1"/>
      <dgm:spPr/>
      <dgm:t>
        <a:bodyPr/>
        <a:lstStyle/>
        <a:p>
          <a:r>
            <a:rPr lang="en-US" sz="2000" b="1" i="0" u="none" strike="noStrike" cap="none">
              <a:solidFill>
                <a:schemeClr val="tx1"/>
              </a:solidFill>
              <a:effectLst/>
              <a:latin typeface="Iceland" panose="02000506000000020004" pitchFamily="2" charset="0"/>
              <a:ea typeface="+mn-ea"/>
              <a:cs typeface="+mn-cs"/>
              <a:sym typeface="Didact Gothic"/>
            </a:rPr>
            <a:t>Basic Dataset Information</a:t>
          </a:r>
          <a:endParaRPr lang="en-US" sz="2000" b="1" i="0" u="none" strike="noStrike" cap="none" dirty="0">
            <a:solidFill>
              <a:schemeClr val="tx1"/>
            </a:solidFill>
            <a:effectLst/>
            <a:latin typeface="Iceland" panose="02000506000000020004" pitchFamily="2" charset="0"/>
            <a:ea typeface="+mn-ea"/>
            <a:cs typeface="+mn-cs"/>
            <a:sym typeface="Didact Gothic"/>
          </a:endParaRPr>
        </a:p>
      </dgm:t>
    </dgm:pt>
    <dgm:pt modelId="{9D8AF185-35F6-4D64-B69C-544BEC2FD37F}" type="parTrans" cxnId="{6D809584-C7A9-4EDA-83BD-6256DA5ABA2E}">
      <dgm:prSet/>
      <dgm:spPr/>
      <dgm:t>
        <a:bodyPr/>
        <a:lstStyle/>
        <a:p>
          <a:endParaRPr lang="en-IN" sz="2000">
            <a:latin typeface="Iceland" panose="02000506000000020004" pitchFamily="2" charset="0"/>
          </a:endParaRPr>
        </a:p>
      </dgm:t>
    </dgm:pt>
    <dgm:pt modelId="{AD3D5636-6DB1-4D2C-B20D-26C6C3C42E8D}" type="sibTrans" cxnId="{6D809584-C7A9-4EDA-83BD-6256DA5ABA2E}">
      <dgm:prSet/>
      <dgm:spPr/>
      <dgm:t>
        <a:bodyPr/>
        <a:lstStyle/>
        <a:p>
          <a:endParaRPr lang="en-IN" sz="2000">
            <a:latin typeface="Iceland" panose="02000506000000020004" pitchFamily="2" charset="0"/>
          </a:endParaRPr>
        </a:p>
      </dgm:t>
    </dgm:pt>
    <dgm:pt modelId="{D6625AEB-877B-4C6E-AA8E-F393B159BD15}">
      <dgm:prSet custT="1"/>
      <dgm:spPr/>
      <dgm:t>
        <a:bodyPr/>
        <a:lstStyle/>
        <a:p>
          <a:r>
            <a:rPr lang="en-US" sz="1800" b="0" i="0" u="none" strike="noStrike" cap="none">
              <a:solidFill>
                <a:schemeClr val="tx1"/>
              </a:solidFill>
              <a:effectLst/>
              <a:latin typeface="Iceland" panose="02000506000000020004" pitchFamily="2" charset="0"/>
              <a:ea typeface="+mn-ea"/>
              <a:cs typeface="+mn-cs"/>
              <a:sym typeface="Didact Gothic"/>
            </a:rPr>
            <a:t>The dataset contains 5110 rows and 12 columns.</a:t>
          </a:r>
          <a:endParaRPr lang="en-US" sz="1800" b="0" i="0" u="none" strike="noStrike" cap="none" dirty="0">
            <a:solidFill>
              <a:schemeClr val="tx1"/>
            </a:solidFill>
            <a:effectLst/>
            <a:latin typeface="Iceland" panose="02000506000000020004" pitchFamily="2" charset="0"/>
            <a:ea typeface="+mn-ea"/>
            <a:cs typeface="+mn-cs"/>
            <a:sym typeface="Didact Gothic"/>
          </a:endParaRPr>
        </a:p>
      </dgm:t>
    </dgm:pt>
    <dgm:pt modelId="{9C827D65-2D5B-41EB-9607-7761D5D1BA1D}" type="parTrans" cxnId="{CE3D416A-7079-48EB-AC0A-401FB9184CB9}">
      <dgm:prSet/>
      <dgm:spPr/>
      <dgm:t>
        <a:bodyPr/>
        <a:lstStyle/>
        <a:p>
          <a:endParaRPr lang="en-IN" sz="2000">
            <a:latin typeface="Iceland" panose="02000506000000020004" pitchFamily="2" charset="0"/>
          </a:endParaRPr>
        </a:p>
      </dgm:t>
    </dgm:pt>
    <dgm:pt modelId="{DB823C72-ED8F-40F5-ACF6-8A500E9C648E}" type="sibTrans" cxnId="{CE3D416A-7079-48EB-AC0A-401FB9184CB9}">
      <dgm:prSet/>
      <dgm:spPr/>
      <dgm:t>
        <a:bodyPr/>
        <a:lstStyle/>
        <a:p>
          <a:endParaRPr lang="en-IN" sz="2000">
            <a:latin typeface="Iceland" panose="02000506000000020004" pitchFamily="2" charset="0"/>
          </a:endParaRPr>
        </a:p>
      </dgm:t>
    </dgm:pt>
    <dgm:pt modelId="{D0BD99F4-1128-4D5A-93D3-41F659ACED4D}">
      <dgm:prSet custT="1"/>
      <dgm:spPr/>
      <dgm:t>
        <a:bodyPr/>
        <a:lstStyle/>
        <a:p>
          <a:r>
            <a:rPr lang="en-US" sz="2000" b="1" i="0" u="none" strike="noStrike" cap="none">
              <a:solidFill>
                <a:schemeClr val="tx1"/>
              </a:solidFill>
              <a:effectLst/>
              <a:latin typeface="Iceland" panose="02000506000000020004" pitchFamily="2" charset="0"/>
              <a:ea typeface="+mn-ea"/>
              <a:cs typeface="+mn-cs"/>
              <a:sym typeface="Didact Gothic"/>
            </a:rPr>
            <a:t>Unique Values in 'gender' Column</a:t>
          </a:r>
          <a:endParaRPr lang="en-US" sz="2000" b="1" i="0" u="none" strike="noStrike" cap="none" dirty="0">
            <a:solidFill>
              <a:schemeClr val="tx1"/>
            </a:solidFill>
            <a:effectLst/>
            <a:latin typeface="Iceland" panose="02000506000000020004" pitchFamily="2" charset="0"/>
            <a:ea typeface="+mn-ea"/>
            <a:cs typeface="+mn-cs"/>
            <a:sym typeface="Didact Gothic"/>
          </a:endParaRPr>
        </a:p>
      </dgm:t>
    </dgm:pt>
    <dgm:pt modelId="{C0DC46AB-9643-4CC6-B3D1-ED048CD5110A}" type="parTrans" cxnId="{2F439CDF-0681-4386-8433-C187A49C4F6E}">
      <dgm:prSet/>
      <dgm:spPr/>
      <dgm:t>
        <a:bodyPr/>
        <a:lstStyle/>
        <a:p>
          <a:endParaRPr lang="en-IN" sz="2000">
            <a:latin typeface="Iceland" panose="02000506000000020004" pitchFamily="2" charset="0"/>
          </a:endParaRPr>
        </a:p>
      </dgm:t>
    </dgm:pt>
    <dgm:pt modelId="{1F432A56-DF58-4B42-AE38-7120345F1AFB}" type="sibTrans" cxnId="{2F439CDF-0681-4386-8433-C187A49C4F6E}">
      <dgm:prSet/>
      <dgm:spPr/>
      <dgm:t>
        <a:bodyPr/>
        <a:lstStyle/>
        <a:p>
          <a:endParaRPr lang="en-IN" sz="2000">
            <a:latin typeface="Iceland" panose="02000506000000020004" pitchFamily="2" charset="0"/>
          </a:endParaRPr>
        </a:p>
      </dgm:t>
    </dgm:pt>
    <dgm:pt modelId="{20627E92-A63C-41D0-B50B-ED7F4089728F}">
      <dgm:prSet custT="1"/>
      <dgm:spPr/>
      <dgm:t>
        <a:bodyPr/>
        <a:lstStyle/>
        <a:p>
          <a:r>
            <a:rPr lang="en-US" sz="1800" b="0" i="0" u="none" strike="noStrike" cap="none">
              <a:solidFill>
                <a:schemeClr val="tx1"/>
              </a:solidFill>
              <a:effectLst/>
              <a:latin typeface="Iceland" panose="02000506000000020004" pitchFamily="2" charset="0"/>
              <a:ea typeface="+mn-ea"/>
              <a:cs typeface="+mn-cs"/>
              <a:sym typeface="Didact Gothic"/>
            </a:rPr>
            <a:t>The 'gender' column contains the following unique values: ['Male', 'Female', 'Other'].</a:t>
          </a:r>
          <a:endParaRPr lang="en-US" sz="1800" b="0" i="0" u="none" strike="noStrike" cap="none" dirty="0">
            <a:solidFill>
              <a:schemeClr val="tx1"/>
            </a:solidFill>
            <a:effectLst/>
            <a:latin typeface="Iceland" panose="02000506000000020004" pitchFamily="2" charset="0"/>
            <a:ea typeface="+mn-ea"/>
            <a:cs typeface="+mn-cs"/>
            <a:sym typeface="Didact Gothic"/>
          </a:endParaRPr>
        </a:p>
      </dgm:t>
    </dgm:pt>
    <dgm:pt modelId="{29876A52-AF41-4995-AA8A-8C79E520FDC2}" type="parTrans" cxnId="{F0DF1D0F-5236-4F50-AFDD-F5F44700173B}">
      <dgm:prSet/>
      <dgm:spPr/>
      <dgm:t>
        <a:bodyPr/>
        <a:lstStyle/>
        <a:p>
          <a:endParaRPr lang="en-IN" sz="2000">
            <a:latin typeface="Iceland" panose="02000506000000020004" pitchFamily="2" charset="0"/>
          </a:endParaRPr>
        </a:p>
      </dgm:t>
    </dgm:pt>
    <dgm:pt modelId="{8E39E958-5CDE-48B4-85D6-C689A35E524A}" type="sibTrans" cxnId="{F0DF1D0F-5236-4F50-AFDD-F5F44700173B}">
      <dgm:prSet/>
      <dgm:spPr/>
      <dgm:t>
        <a:bodyPr/>
        <a:lstStyle/>
        <a:p>
          <a:endParaRPr lang="en-IN" sz="2000">
            <a:latin typeface="Iceland" panose="02000506000000020004" pitchFamily="2" charset="0"/>
          </a:endParaRPr>
        </a:p>
      </dgm:t>
    </dgm:pt>
    <dgm:pt modelId="{13927192-537F-4DE1-A280-3CFF4516CE7D}">
      <dgm:prSet custT="1"/>
      <dgm:spPr/>
      <dgm:t>
        <a:bodyPr/>
        <a:lstStyle/>
        <a:p>
          <a:r>
            <a:rPr lang="en-US" sz="2000" b="1" i="0" u="none" strike="noStrike" cap="none" dirty="0">
              <a:solidFill>
                <a:schemeClr val="tx1"/>
              </a:solidFill>
              <a:effectLst/>
              <a:latin typeface="Iceland" panose="02000506000000020004" pitchFamily="2" charset="0"/>
              <a:ea typeface="+mn-ea"/>
              <a:cs typeface="+mn-cs"/>
              <a:sym typeface="Didact Gothic"/>
            </a:rPr>
            <a:t>Unique Values in </a:t>
          </a:r>
          <a:r>
            <a:rPr lang="en-US" sz="2000" b="1" i="0" u="none" strike="noStrike" cap="none" noProof="1">
              <a:solidFill>
                <a:schemeClr val="tx1"/>
              </a:solidFill>
              <a:effectLst/>
              <a:latin typeface="Iceland" panose="02000506000000020004" pitchFamily="2" charset="0"/>
              <a:ea typeface="+mn-ea"/>
              <a:cs typeface="+mn-cs"/>
              <a:sym typeface="Didact Gothic"/>
            </a:rPr>
            <a:t>'smoking_status' </a:t>
          </a:r>
          <a:r>
            <a:rPr lang="en-US" sz="2000" b="1" i="0" u="none" strike="noStrike" cap="none" dirty="0">
              <a:solidFill>
                <a:schemeClr val="tx1"/>
              </a:solidFill>
              <a:effectLst/>
              <a:latin typeface="Iceland" panose="02000506000000020004" pitchFamily="2" charset="0"/>
              <a:ea typeface="+mn-ea"/>
              <a:cs typeface="+mn-cs"/>
              <a:sym typeface="Didact Gothic"/>
            </a:rPr>
            <a:t>Column</a:t>
          </a:r>
        </a:p>
      </dgm:t>
    </dgm:pt>
    <dgm:pt modelId="{4C705B27-84C4-420C-AA15-2BE16E2CA4CB}" type="parTrans" cxnId="{AB4F4C6E-8445-4CD4-8C9C-5B6E3C80FD6E}">
      <dgm:prSet/>
      <dgm:spPr/>
      <dgm:t>
        <a:bodyPr/>
        <a:lstStyle/>
        <a:p>
          <a:endParaRPr lang="en-IN" sz="2000">
            <a:latin typeface="Iceland" panose="02000506000000020004" pitchFamily="2" charset="0"/>
          </a:endParaRPr>
        </a:p>
      </dgm:t>
    </dgm:pt>
    <dgm:pt modelId="{9CB9E3AE-D8FA-4246-9EE8-FD1926ADEC52}" type="sibTrans" cxnId="{AB4F4C6E-8445-4CD4-8C9C-5B6E3C80FD6E}">
      <dgm:prSet/>
      <dgm:spPr/>
      <dgm:t>
        <a:bodyPr/>
        <a:lstStyle/>
        <a:p>
          <a:endParaRPr lang="en-IN" sz="2000">
            <a:latin typeface="Iceland" panose="02000506000000020004" pitchFamily="2" charset="0"/>
          </a:endParaRPr>
        </a:p>
      </dgm:t>
    </dgm:pt>
    <dgm:pt modelId="{4F716D7B-4017-48AE-9D7F-1AFD3F1FDE9F}">
      <dgm:prSet custT="1"/>
      <dgm:spPr/>
      <dgm:t>
        <a:bodyPr/>
        <a:lstStyle/>
        <a:p>
          <a:r>
            <a:rPr lang="en-US" sz="1800" b="0" i="0" u="none" strike="noStrike" cap="none">
              <a:solidFill>
                <a:schemeClr val="tx1"/>
              </a:solidFill>
              <a:effectLst/>
              <a:latin typeface="Iceland" panose="02000506000000020004" pitchFamily="2" charset="0"/>
              <a:ea typeface="+mn-ea"/>
              <a:cs typeface="+mn-cs"/>
              <a:sym typeface="Didact Gothic"/>
            </a:rPr>
            <a:t>The </a:t>
          </a:r>
          <a:r>
            <a:rPr lang="en-US" sz="1800" b="0" i="0" u="none" strike="noStrike" cap="none" noProof="1">
              <a:solidFill>
                <a:schemeClr val="tx1"/>
              </a:solidFill>
              <a:effectLst/>
              <a:latin typeface="Iceland" panose="02000506000000020004" pitchFamily="2" charset="0"/>
              <a:ea typeface="+mn-ea"/>
              <a:cs typeface="+mn-cs"/>
              <a:sym typeface="Didact Gothic"/>
            </a:rPr>
            <a:t>'smoking_status' </a:t>
          </a:r>
          <a:r>
            <a:rPr lang="en-US" sz="1800" b="0" i="0" u="none" strike="noStrike" cap="none">
              <a:solidFill>
                <a:schemeClr val="tx1"/>
              </a:solidFill>
              <a:effectLst/>
              <a:latin typeface="Iceland" panose="02000506000000020004" pitchFamily="2" charset="0"/>
              <a:ea typeface="+mn-ea"/>
              <a:cs typeface="+mn-cs"/>
              <a:sym typeface="Didact Gothic"/>
            </a:rPr>
            <a:t>column contains the following unique values: ['formerly smoked', 'never  smoked', 'smokes’, 'Unknown’].</a:t>
          </a:r>
          <a:endParaRPr lang="en-US" sz="1800" b="0" i="0" u="none" strike="noStrike" cap="none" dirty="0">
            <a:solidFill>
              <a:schemeClr val="tx1"/>
            </a:solidFill>
            <a:effectLst/>
            <a:latin typeface="Iceland" panose="02000506000000020004" pitchFamily="2" charset="0"/>
            <a:ea typeface="+mn-ea"/>
            <a:cs typeface="+mn-cs"/>
            <a:sym typeface="Didact Gothic"/>
          </a:endParaRPr>
        </a:p>
      </dgm:t>
    </dgm:pt>
    <dgm:pt modelId="{C9FBD220-F58C-47D3-BB74-D194BA62A4EA}" type="parTrans" cxnId="{061AC2F4-3E81-47AA-B4D1-17DC6253F17E}">
      <dgm:prSet/>
      <dgm:spPr/>
      <dgm:t>
        <a:bodyPr/>
        <a:lstStyle/>
        <a:p>
          <a:endParaRPr lang="en-IN" sz="2000">
            <a:latin typeface="Iceland" panose="02000506000000020004" pitchFamily="2" charset="0"/>
          </a:endParaRPr>
        </a:p>
      </dgm:t>
    </dgm:pt>
    <dgm:pt modelId="{0BDAD51A-23D3-4E2B-9DD1-CFEF828FD0F4}" type="sibTrans" cxnId="{061AC2F4-3E81-47AA-B4D1-17DC6253F17E}">
      <dgm:prSet/>
      <dgm:spPr/>
      <dgm:t>
        <a:bodyPr/>
        <a:lstStyle/>
        <a:p>
          <a:endParaRPr lang="en-IN" sz="2000">
            <a:latin typeface="Iceland" panose="02000506000000020004" pitchFamily="2" charset="0"/>
          </a:endParaRPr>
        </a:p>
      </dgm:t>
    </dgm:pt>
    <dgm:pt modelId="{CB88B076-BA8D-446F-AFDB-BE329661F7EC}">
      <dgm:prSet custT="1"/>
      <dgm:spPr/>
      <dgm:t>
        <a:bodyPr/>
        <a:lstStyle/>
        <a:p>
          <a:r>
            <a:rPr lang="en-US" sz="2000" b="1" i="0" u="none" strike="noStrike" cap="none">
              <a:solidFill>
                <a:schemeClr val="tx1"/>
              </a:solidFill>
              <a:effectLst/>
              <a:latin typeface="Iceland" panose="02000506000000020004" pitchFamily="2" charset="0"/>
              <a:ea typeface="+mn-ea"/>
              <a:cs typeface="+mn-cs"/>
              <a:sym typeface="Didact Gothic"/>
            </a:rPr>
            <a:t>Missing Data</a:t>
          </a:r>
          <a:r>
            <a:rPr lang="en-US" sz="2000" b="0" i="0" u="none" strike="noStrike" cap="none">
              <a:solidFill>
                <a:schemeClr val="tx1"/>
              </a:solidFill>
              <a:effectLst/>
              <a:latin typeface="Iceland" panose="02000506000000020004" pitchFamily="2" charset="0"/>
              <a:ea typeface="+mn-ea"/>
              <a:cs typeface="+mn-cs"/>
              <a:sym typeface="Didact Gothic"/>
            </a:rPr>
            <a:t>	</a:t>
          </a:r>
          <a:endParaRPr lang="en-US" sz="2000" b="0" i="0" u="none" strike="noStrike" cap="none" dirty="0">
            <a:solidFill>
              <a:schemeClr val="tx1"/>
            </a:solidFill>
            <a:effectLst/>
            <a:latin typeface="Iceland" panose="02000506000000020004" pitchFamily="2" charset="0"/>
            <a:ea typeface="+mn-ea"/>
            <a:cs typeface="+mn-cs"/>
            <a:sym typeface="Didact Gothic"/>
          </a:endParaRPr>
        </a:p>
      </dgm:t>
    </dgm:pt>
    <dgm:pt modelId="{B4D8CA40-450D-42C0-859E-0D568A8E1183}" type="parTrans" cxnId="{07F46ED0-C0E0-4CF8-9B0A-BB496D95FEA0}">
      <dgm:prSet/>
      <dgm:spPr/>
      <dgm:t>
        <a:bodyPr/>
        <a:lstStyle/>
        <a:p>
          <a:endParaRPr lang="en-IN" sz="2000">
            <a:latin typeface="Iceland" panose="02000506000000020004" pitchFamily="2" charset="0"/>
          </a:endParaRPr>
        </a:p>
      </dgm:t>
    </dgm:pt>
    <dgm:pt modelId="{7A971D31-FF87-48EE-AAAD-84FB92D779FB}" type="sibTrans" cxnId="{07F46ED0-C0E0-4CF8-9B0A-BB496D95FEA0}">
      <dgm:prSet/>
      <dgm:spPr/>
      <dgm:t>
        <a:bodyPr/>
        <a:lstStyle/>
        <a:p>
          <a:endParaRPr lang="en-IN" sz="2000">
            <a:latin typeface="Iceland" panose="02000506000000020004" pitchFamily="2" charset="0"/>
          </a:endParaRPr>
        </a:p>
      </dgm:t>
    </dgm:pt>
    <dgm:pt modelId="{67D2936B-ED0F-4B41-8A25-575EAD2FD65C}">
      <dgm:prSet custT="1"/>
      <dgm:spPr/>
      <dgm:t>
        <a:bodyPr/>
        <a:lstStyle/>
        <a:p>
          <a:r>
            <a:rPr lang="en-US" sz="1800" b="0" i="0" u="none" strike="noStrike" cap="none">
              <a:solidFill>
                <a:schemeClr val="tx1"/>
              </a:solidFill>
              <a:effectLst/>
              <a:latin typeface="Iceland" panose="02000506000000020004" pitchFamily="2" charset="0"/>
              <a:ea typeface="+mn-ea"/>
              <a:cs typeface="+mn-cs"/>
              <a:sym typeface="Didact Gothic"/>
            </a:rPr>
            <a:t>The dataset contains missing data in the following columns (with percentages):  'bmi': 3.93%.</a:t>
          </a:r>
          <a:endParaRPr lang="en-US" sz="1800" b="0" i="0" u="none" strike="noStrike" cap="none" dirty="0">
            <a:solidFill>
              <a:schemeClr val="tx1"/>
            </a:solidFill>
            <a:effectLst/>
            <a:latin typeface="Iceland" panose="02000506000000020004" pitchFamily="2" charset="0"/>
            <a:ea typeface="+mn-ea"/>
            <a:cs typeface="+mn-cs"/>
            <a:sym typeface="Didact Gothic"/>
          </a:endParaRPr>
        </a:p>
      </dgm:t>
    </dgm:pt>
    <dgm:pt modelId="{232DCC30-F3FA-4226-8A5C-B3B27B6C521D}" type="parTrans" cxnId="{4F957A95-5BE7-48E9-87BA-134183C54FE6}">
      <dgm:prSet/>
      <dgm:spPr/>
      <dgm:t>
        <a:bodyPr/>
        <a:lstStyle/>
        <a:p>
          <a:endParaRPr lang="en-IN" sz="2000">
            <a:latin typeface="Iceland" panose="02000506000000020004" pitchFamily="2" charset="0"/>
          </a:endParaRPr>
        </a:p>
      </dgm:t>
    </dgm:pt>
    <dgm:pt modelId="{04C85BA6-E297-4285-AB0C-B86883F00A47}" type="sibTrans" cxnId="{4F957A95-5BE7-48E9-87BA-134183C54FE6}">
      <dgm:prSet/>
      <dgm:spPr/>
      <dgm:t>
        <a:bodyPr/>
        <a:lstStyle/>
        <a:p>
          <a:endParaRPr lang="en-IN" sz="2000">
            <a:latin typeface="Iceland" panose="02000506000000020004" pitchFamily="2" charset="0"/>
          </a:endParaRPr>
        </a:p>
      </dgm:t>
    </dgm:pt>
    <dgm:pt modelId="{23BE55C4-1247-403B-8F92-7E1969EE9658}">
      <dgm:prSet custT="1"/>
      <dgm:spPr/>
      <dgm:t>
        <a:bodyPr/>
        <a:lstStyle/>
        <a:p>
          <a:r>
            <a:rPr lang="en-US" sz="2000" b="1" i="0" u="none" strike="noStrike" cap="none">
              <a:solidFill>
                <a:schemeClr val="tx1"/>
              </a:solidFill>
              <a:effectLst/>
              <a:latin typeface="Iceland" panose="02000506000000020004" pitchFamily="2" charset="0"/>
              <a:ea typeface="+mn-ea"/>
              <a:cs typeface="+mn-cs"/>
              <a:sym typeface="Didact Gothic"/>
            </a:rPr>
            <a:t>Handling Missing 'bmi' Values</a:t>
          </a:r>
          <a:endParaRPr lang="en-US" sz="2000" b="1" i="0" u="none" strike="noStrike" cap="none" dirty="0">
            <a:solidFill>
              <a:schemeClr val="tx1"/>
            </a:solidFill>
            <a:effectLst/>
            <a:latin typeface="Iceland" panose="02000506000000020004" pitchFamily="2" charset="0"/>
            <a:ea typeface="+mn-ea"/>
            <a:cs typeface="+mn-cs"/>
            <a:sym typeface="Didact Gothic"/>
          </a:endParaRPr>
        </a:p>
      </dgm:t>
    </dgm:pt>
    <dgm:pt modelId="{4787244D-7545-4195-BD7B-4A97D8A7CB41}" type="parTrans" cxnId="{3CA093C1-34BB-426A-82F3-26E38674AF0E}">
      <dgm:prSet/>
      <dgm:spPr/>
      <dgm:t>
        <a:bodyPr/>
        <a:lstStyle/>
        <a:p>
          <a:endParaRPr lang="en-IN" sz="2000">
            <a:latin typeface="Iceland" panose="02000506000000020004" pitchFamily="2" charset="0"/>
          </a:endParaRPr>
        </a:p>
      </dgm:t>
    </dgm:pt>
    <dgm:pt modelId="{4414B70A-F945-4FA8-8B6F-DFFF24756E24}" type="sibTrans" cxnId="{3CA093C1-34BB-426A-82F3-26E38674AF0E}">
      <dgm:prSet/>
      <dgm:spPr/>
      <dgm:t>
        <a:bodyPr/>
        <a:lstStyle/>
        <a:p>
          <a:endParaRPr lang="en-IN" sz="2000">
            <a:latin typeface="Iceland" panose="02000506000000020004" pitchFamily="2" charset="0"/>
          </a:endParaRPr>
        </a:p>
      </dgm:t>
    </dgm:pt>
    <dgm:pt modelId="{12DF905B-8509-4F4C-928D-B637784C4E3A}">
      <dgm:prSet custT="1"/>
      <dgm:spPr/>
      <dgm:t>
        <a:bodyPr/>
        <a:lstStyle/>
        <a:p>
          <a:r>
            <a:rPr lang="en-US" sz="1800" b="0" i="0" u="none" strike="noStrike" cap="none">
              <a:solidFill>
                <a:schemeClr val="tx1"/>
              </a:solidFill>
              <a:effectLst/>
              <a:latin typeface="Iceland" panose="02000506000000020004" pitchFamily="2" charset="0"/>
              <a:ea typeface="+mn-ea"/>
              <a:cs typeface="+mn-cs"/>
              <a:sym typeface="Didact Gothic"/>
            </a:rPr>
            <a:t>After dropping rows with missing 'bmi' values, the dataset contains 4909 rows.</a:t>
          </a:r>
          <a:endParaRPr lang="en-US" sz="1800" b="0" i="0" u="none" strike="noStrike" cap="none" dirty="0">
            <a:solidFill>
              <a:schemeClr val="tx1"/>
            </a:solidFill>
            <a:effectLst/>
            <a:latin typeface="Iceland" panose="02000506000000020004" pitchFamily="2" charset="0"/>
            <a:ea typeface="+mn-ea"/>
            <a:cs typeface="+mn-cs"/>
            <a:sym typeface="Didact Gothic"/>
          </a:endParaRPr>
        </a:p>
      </dgm:t>
    </dgm:pt>
    <dgm:pt modelId="{6FF71E98-FF2E-42A5-8D9B-550A6F280D28}" type="parTrans" cxnId="{6AC24883-A84D-40D6-9C0D-01E0432AA4DC}">
      <dgm:prSet/>
      <dgm:spPr/>
      <dgm:t>
        <a:bodyPr/>
        <a:lstStyle/>
        <a:p>
          <a:endParaRPr lang="en-IN" sz="2000">
            <a:latin typeface="Iceland" panose="02000506000000020004" pitchFamily="2" charset="0"/>
          </a:endParaRPr>
        </a:p>
      </dgm:t>
    </dgm:pt>
    <dgm:pt modelId="{A2AE21CE-2BF8-472A-AEB3-181349C34403}" type="sibTrans" cxnId="{6AC24883-A84D-40D6-9C0D-01E0432AA4DC}">
      <dgm:prSet/>
      <dgm:spPr/>
      <dgm:t>
        <a:bodyPr/>
        <a:lstStyle/>
        <a:p>
          <a:endParaRPr lang="en-IN" sz="2000">
            <a:latin typeface="Iceland" panose="02000506000000020004" pitchFamily="2" charset="0"/>
          </a:endParaRPr>
        </a:p>
      </dgm:t>
    </dgm:pt>
    <dgm:pt modelId="{AC962C9F-E3FE-466B-8A09-DFD7CE28E77A}">
      <dgm:prSet custT="1"/>
      <dgm:spPr/>
      <dgm:t>
        <a:bodyPr/>
        <a:lstStyle/>
        <a:p>
          <a:r>
            <a:rPr lang="en-US" sz="1800" b="0" i="0" u="none" strike="noStrike" cap="none">
              <a:solidFill>
                <a:schemeClr val="tx1"/>
              </a:solidFill>
              <a:effectLst/>
              <a:latin typeface="Iceland" panose="02000506000000020004" pitchFamily="2" charset="0"/>
              <a:ea typeface="+mn-ea"/>
              <a:cs typeface="+mn-cs"/>
              <a:sym typeface="Didact Gothic"/>
            </a:rPr>
            <a:t>Alternatively, after imputing the missing 'bmi' values with the mean value of 28.89, the 'bmi’  column no longer has missing values.</a:t>
          </a:r>
          <a:endParaRPr lang="en-US" sz="1800" b="0" i="0" u="none" strike="noStrike" cap="none" dirty="0">
            <a:solidFill>
              <a:schemeClr val="tx1"/>
            </a:solidFill>
            <a:effectLst/>
            <a:latin typeface="Iceland" panose="02000506000000020004" pitchFamily="2" charset="0"/>
            <a:ea typeface="+mn-ea"/>
            <a:cs typeface="+mn-cs"/>
            <a:sym typeface="Didact Gothic"/>
          </a:endParaRPr>
        </a:p>
      </dgm:t>
    </dgm:pt>
    <dgm:pt modelId="{DF8DC27F-D4BC-4E01-830F-B18C28F69D94}" type="parTrans" cxnId="{64075920-F4E2-46AA-82AD-4A7205CBC17C}">
      <dgm:prSet/>
      <dgm:spPr/>
      <dgm:t>
        <a:bodyPr/>
        <a:lstStyle/>
        <a:p>
          <a:endParaRPr lang="en-IN" sz="2000">
            <a:latin typeface="Iceland" panose="02000506000000020004" pitchFamily="2" charset="0"/>
          </a:endParaRPr>
        </a:p>
      </dgm:t>
    </dgm:pt>
    <dgm:pt modelId="{BF1367B8-A7CD-4363-AC6F-FAC01B79E576}" type="sibTrans" cxnId="{64075920-F4E2-46AA-82AD-4A7205CBC17C}">
      <dgm:prSet/>
      <dgm:spPr/>
      <dgm:t>
        <a:bodyPr/>
        <a:lstStyle/>
        <a:p>
          <a:endParaRPr lang="en-IN" sz="2000">
            <a:latin typeface="Iceland" panose="02000506000000020004" pitchFamily="2" charset="0"/>
          </a:endParaRPr>
        </a:p>
      </dgm:t>
    </dgm:pt>
    <dgm:pt modelId="{A27D42F8-97F7-4FE6-ACDB-EEF0FFE4C1FC}">
      <dgm:prSet custT="1"/>
      <dgm:spPr/>
      <dgm:t>
        <a:bodyPr/>
        <a:lstStyle/>
        <a:p>
          <a:endParaRPr lang="en-US" sz="2000" b="0" i="0" u="none" strike="noStrike" cap="none" dirty="0">
            <a:solidFill>
              <a:schemeClr val="tx1"/>
            </a:solidFill>
            <a:latin typeface="Iceland" panose="02000506000000020004" pitchFamily="2" charset="0"/>
            <a:ea typeface="+mn-ea"/>
            <a:cs typeface="+mn-cs"/>
            <a:sym typeface="Didact Gothic"/>
          </a:endParaRPr>
        </a:p>
      </dgm:t>
    </dgm:pt>
    <dgm:pt modelId="{70A48EE0-9064-4A9D-89BA-8CAB2D99D3D9}" type="parTrans" cxnId="{FD2C3E1E-CC0E-4969-A71D-BBD099090046}">
      <dgm:prSet/>
      <dgm:spPr/>
      <dgm:t>
        <a:bodyPr/>
        <a:lstStyle/>
        <a:p>
          <a:endParaRPr lang="en-IN" sz="2000">
            <a:latin typeface="Iceland" panose="02000506000000020004" pitchFamily="2" charset="0"/>
          </a:endParaRPr>
        </a:p>
      </dgm:t>
    </dgm:pt>
    <dgm:pt modelId="{8758EB49-84CB-4E0F-838D-943C44352A61}" type="sibTrans" cxnId="{FD2C3E1E-CC0E-4969-A71D-BBD099090046}">
      <dgm:prSet/>
      <dgm:spPr/>
      <dgm:t>
        <a:bodyPr/>
        <a:lstStyle/>
        <a:p>
          <a:endParaRPr lang="en-IN" sz="2000">
            <a:latin typeface="Iceland" panose="02000506000000020004" pitchFamily="2" charset="0"/>
          </a:endParaRPr>
        </a:p>
      </dgm:t>
    </dgm:pt>
    <dgm:pt modelId="{C6BD7BB9-E462-4863-8F8E-6595704B5F95}" type="pres">
      <dgm:prSet presAssocID="{4742D34A-6163-4235-A2AB-47AC2805792F}" presName="vert0" presStyleCnt="0">
        <dgm:presLayoutVars>
          <dgm:dir/>
          <dgm:animOne val="branch"/>
          <dgm:animLvl val="lvl"/>
        </dgm:presLayoutVars>
      </dgm:prSet>
      <dgm:spPr/>
    </dgm:pt>
    <dgm:pt modelId="{55F0B57A-B2BE-41FC-BDD4-1748526CF6E8}" type="pres">
      <dgm:prSet presAssocID="{82115CB1-C318-4778-8C94-A37166A3F1A1}" presName="thickLine" presStyleLbl="alignNode1" presStyleIdx="0" presStyleCnt="6"/>
      <dgm:spPr/>
    </dgm:pt>
    <dgm:pt modelId="{15C0C74B-1CF9-4436-A5F8-954E62AD5BCE}" type="pres">
      <dgm:prSet presAssocID="{82115CB1-C318-4778-8C94-A37166A3F1A1}" presName="horz1" presStyleCnt="0"/>
      <dgm:spPr/>
    </dgm:pt>
    <dgm:pt modelId="{E499BAA2-8D8D-47F0-B90B-DF36B09FBCEE}" type="pres">
      <dgm:prSet presAssocID="{82115CB1-C318-4778-8C94-A37166A3F1A1}" presName="tx1" presStyleLbl="revTx" presStyleIdx="0" presStyleCnt="12"/>
      <dgm:spPr/>
    </dgm:pt>
    <dgm:pt modelId="{F0AFD751-8A7C-44B1-A3BA-402E385546A0}" type="pres">
      <dgm:prSet presAssocID="{82115CB1-C318-4778-8C94-A37166A3F1A1}" presName="vert1" presStyleCnt="0"/>
      <dgm:spPr/>
    </dgm:pt>
    <dgm:pt modelId="{1DB117EA-84F0-43C9-AFFE-81D40E501441}" type="pres">
      <dgm:prSet presAssocID="{D6625AEB-877B-4C6E-AA8E-F393B159BD15}" presName="vertSpace2a" presStyleCnt="0"/>
      <dgm:spPr/>
    </dgm:pt>
    <dgm:pt modelId="{7BD964A0-D2BC-4FB3-84E1-6CB8781BB1BD}" type="pres">
      <dgm:prSet presAssocID="{D6625AEB-877B-4C6E-AA8E-F393B159BD15}" presName="horz2" presStyleCnt="0"/>
      <dgm:spPr/>
    </dgm:pt>
    <dgm:pt modelId="{30EE1CBE-40F1-4306-B65E-0A7CC289E960}" type="pres">
      <dgm:prSet presAssocID="{D6625AEB-877B-4C6E-AA8E-F393B159BD15}" presName="horzSpace2" presStyleCnt="0"/>
      <dgm:spPr/>
    </dgm:pt>
    <dgm:pt modelId="{A025503D-182A-49D2-8AF2-0B16A25AB19D}" type="pres">
      <dgm:prSet presAssocID="{D6625AEB-877B-4C6E-AA8E-F393B159BD15}" presName="tx2" presStyleLbl="revTx" presStyleIdx="1" presStyleCnt="12"/>
      <dgm:spPr/>
    </dgm:pt>
    <dgm:pt modelId="{17487D23-2E10-4191-B4D7-A1F9614AA186}" type="pres">
      <dgm:prSet presAssocID="{D6625AEB-877B-4C6E-AA8E-F393B159BD15}" presName="vert2" presStyleCnt="0"/>
      <dgm:spPr/>
    </dgm:pt>
    <dgm:pt modelId="{C6685CE5-9591-4302-AC63-6096B46B6F9A}" type="pres">
      <dgm:prSet presAssocID="{D6625AEB-877B-4C6E-AA8E-F393B159BD15}" presName="thinLine2b" presStyleLbl="callout" presStyleIdx="0" presStyleCnt="6"/>
      <dgm:spPr/>
    </dgm:pt>
    <dgm:pt modelId="{3D1CDA19-FEAA-4634-B940-8D88F538100D}" type="pres">
      <dgm:prSet presAssocID="{D6625AEB-877B-4C6E-AA8E-F393B159BD15}" presName="vertSpace2b" presStyleCnt="0"/>
      <dgm:spPr/>
    </dgm:pt>
    <dgm:pt modelId="{66FC7398-A61A-4483-A7EE-5FB66A802D86}" type="pres">
      <dgm:prSet presAssocID="{D0BD99F4-1128-4D5A-93D3-41F659ACED4D}" presName="thickLine" presStyleLbl="alignNode1" presStyleIdx="1" presStyleCnt="6"/>
      <dgm:spPr/>
    </dgm:pt>
    <dgm:pt modelId="{E71D339D-CD6A-430D-B9BD-9C4D0AA150FA}" type="pres">
      <dgm:prSet presAssocID="{D0BD99F4-1128-4D5A-93D3-41F659ACED4D}" presName="horz1" presStyleCnt="0"/>
      <dgm:spPr/>
    </dgm:pt>
    <dgm:pt modelId="{70B925EB-0FF8-4082-91A3-E1DB85B77CAF}" type="pres">
      <dgm:prSet presAssocID="{D0BD99F4-1128-4D5A-93D3-41F659ACED4D}" presName="tx1" presStyleLbl="revTx" presStyleIdx="2" presStyleCnt="12"/>
      <dgm:spPr/>
    </dgm:pt>
    <dgm:pt modelId="{253B3FA7-786F-4231-8940-739A9B587E98}" type="pres">
      <dgm:prSet presAssocID="{D0BD99F4-1128-4D5A-93D3-41F659ACED4D}" presName="vert1" presStyleCnt="0"/>
      <dgm:spPr/>
    </dgm:pt>
    <dgm:pt modelId="{6F503646-95A6-4A98-951C-5A0DD425BFB6}" type="pres">
      <dgm:prSet presAssocID="{20627E92-A63C-41D0-B50B-ED7F4089728F}" presName="vertSpace2a" presStyleCnt="0"/>
      <dgm:spPr/>
    </dgm:pt>
    <dgm:pt modelId="{D8A63F3C-EA2C-4016-B910-57FCE0D02D5B}" type="pres">
      <dgm:prSet presAssocID="{20627E92-A63C-41D0-B50B-ED7F4089728F}" presName="horz2" presStyleCnt="0"/>
      <dgm:spPr/>
    </dgm:pt>
    <dgm:pt modelId="{E86670D5-F5C1-467F-98A5-C3824C6F0F56}" type="pres">
      <dgm:prSet presAssocID="{20627E92-A63C-41D0-B50B-ED7F4089728F}" presName="horzSpace2" presStyleCnt="0"/>
      <dgm:spPr/>
    </dgm:pt>
    <dgm:pt modelId="{72993629-6B4C-450B-8F39-C0C4BB8AF92D}" type="pres">
      <dgm:prSet presAssocID="{20627E92-A63C-41D0-B50B-ED7F4089728F}" presName="tx2" presStyleLbl="revTx" presStyleIdx="3" presStyleCnt="12"/>
      <dgm:spPr/>
    </dgm:pt>
    <dgm:pt modelId="{F19FBDC8-6E2F-47EA-B9ED-EDCBB81EE733}" type="pres">
      <dgm:prSet presAssocID="{20627E92-A63C-41D0-B50B-ED7F4089728F}" presName="vert2" presStyleCnt="0"/>
      <dgm:spPr/>
    </dgm:pt>
    <dgm:pt modelId="{55CEFA85-7483-46FB-9CA6-E7CB897AC1EA}" type="pres">
      <dgm:prSet presAssocID="{20627E92-A63C-41D0-B50B-ED7F4089728F}" presName="thinLine2b" presStyleLbl="callout" presStyleIdx="1" presStyleCnt="6"/>
      <dgm:spPr/>
    </dgm:pt>
    <dgm:pt modelId="{DD7D7D8B-DD48-4126-BA50-D597417BE6B2}" type="pres">
      <dgm:prSet presAssocID="{20627E92-A63C-41D0-B50B-ED7F4089728F}" presName="vertSpace2b" presStyleCnt="0"/>
      <dgm:spPr/>
    </dgm:pt>
    <dgm:pt modelId="{3D148789-1CA5-41FA-9743-FB3D6805200A}" type="pres">
      <dgm:prSet presAssocID="{13927192-537F-4DE1-A280-3CFF4516CE7D}" presName="thickLine" presStyleLbl="alignNode1" presStyleIdx="2" presStyleCnt="6"/>
      <dgm:spPr/>
    </dgm:pt>
    <dgm:pt modelId="{DDD5EC40-7AF0-427A-8591-944F02AB8F5C}" type="pres">
      <dgm:prSet presAssocID="{13927192-537F-4DE1-A280-3CFF4516CE7D}" presName="horz1" presStyleCnt="0"/>
      <dgm:spPr/>
    </dgm:pt>
    <dgm:pt modelId="{6D69EA16-2CB1-4E3B-A6E3-614035CE9A93}" type="pres">
      <dgm:prSet presAssocID="{13927192-537F-4DE1-A280-3CFF4516CE7D}" presName="tx1" presStyleLbl="revTx" presStyleIdx="4" presStyleCnt="12"/>
      <dgm:spPr/>
    </dgm:pt>
    <dgm:pt modelId="{ED21ACD4-B1CC-4E40-B817-EABD2F51376D}" type="pres">
      <dgm:prSet presAssocID="{13927192-537F-4DE1-A280-3CFF4516CE7D}" presName="vert1" presStyleCnt="0"/>
      <dgm:spPr/>
    </dgm:pt>
    <dgm:pt modelId="{61C50295-4352-43D9-BDDB-9CA70BB62245}" type="pres">
      <dgm:prSet presAssocID="{4F716D7B-4017-48AE-9D7F-1AFD3F1FDE9F}" presName="vertSpace2a" presStyleCnt="0"/>
      <dgm:spPr/>
    </dgm:pt>
    <dgm:pt modelId="{850DF4F9-0E7A-4C13-BDF7-A176033D945A}" type="pres">
      <dgm:prSet presAssocID="{4F716D7B-4017-48AE-9D7F-1AFD3F1FDE9F}" presName="horz2" presStyleCnt="0"/>
      <dgm:spPr/>
    </dgm:pt>
    <dgm:pt modelId="{91F10999-A04C-4908-9273-3AF5437870F2}" type="pres">
      <dgm:prSet presAssocID="{4F716D7B-4017-48AE-9D7F-1AFD3F1FDE9F}" presName="horzSpace2" presStyleCnt="0"/>
      <dgm:spPr/>
    </dgm:pt>
    <dgm:pt modelId="{1684ACA1-10E6-433A-B865-F35E2DBE5F07}" type="pres">
      <dgm:prSet presAssocID="{4F716D7B-4017-48AE-9D7F-1AFD3F1FDE9F}" presName="tx2" presStyleLbl="revTx" presStyleIdx="5" presStyleCnt="12"/>
      <dgm:spPr/>
    </dgm:pt>
    <dgm:pt modelId="{21A4D450-3F04-49B4-8CA8-E370F6A598D9}" type="pres">
      <dgm:prSet presAssocID="{4F716D7B-4017-48AE-9D7F-1AFD3F1FDE9F}" presName="vert2" presStyleCnt="0"/>
      <dgm:spPr/>
    </dgm:pt>
    <dgm:pt modelId="{749B5B4D-14C9-4824-A760-C9E98F76FC2C}" type="pres">
      <dgm:prSet presAssocID="{4F716D7B-4017-48AE-9D7F-1AFD3F1FDE9F}" presName="thinLine2b" presStyleLbl="callout" presStyleIdx="2" presStyleCnt="6"/>
      <dgm:spPr/>
    </dgm:pt>
    <dgm:pt modelId="{E5BD8406-DF4D-43C0-AAD1-6F216842CF64}" type="pres">
      <dgm:prSet presAssocID="{4F716D7B-4017-48AE-9D7F-1AFD3F1FDE9F}" presName="vertSpace2b" presStyleCnt="0"/>
      <dgm:spPr/>
    </dgm:pt>
    <dgm:pt modelId="{6199CCCE-E594-4FFF-A353-FC76941618C4}" type="pres">
      <dgm:prSet presAssocID="{CB88B076-BA8D-446F-AFDB-BE329661F7EC}" presName="thickLine" presStyleLbl="alignNode1" presStyleIdx="3" presStyleCnt="6"/>
      <dgm:spPr/>
    </dgm:pt>
    <dgm:pt modelId="{2A13131A-70B1-4E85-8785-5B190EC0E908}" type="pres">
      <dgm:prSet presAssocID="{CB88B076-BA8D-446F-AFDB-BE329661F7EC}" presName="horz1" presStyleCnt="0"/>
      <dgm:spPr/>
    </dgm:pt>
    <dgm:pt modelId="{5813A2EC-EAD7-40C8-B0BB-D8BBAFD333D5}" type="pres">
      <dgm:prSet presAssocID="{CB88B076-BA8D-446F-AFDB-BE329661F7EC}" presName="tx1" presStyleLbl="revTx" presStyleIdx="6" presStyleCnt="12"/>
      <dgm:spPr/>
    </dgm:pt>
    <dgm:pt modelId="{4410B85F-742D-4FC1-AEAC-59FB91D88F03}" type="pres">
      <dgm:prSet presAssocID="{CB88B076-BA8D-446F-AFDB-BE329661F7EC}" presName="vert1" presStyleCnt="0"/>
      <dgm:spPr/>
    </dgm:pt>
    <dgm:pt modelId="{3E82F5AE-1FAB-49DE-9D44-A4BB81960C34}" type="pres">
      <dgm:prSet presAssocID="{67D2936B-ED0F-4B41-8A25-575EAD2FD65C}" presName="vertSpace2a" presStyleCnt="0"/>
      <dgm:spPr/>
    </dgm:pt>
    <dgm:pt modelId="{017D0021-CC11-4340-9861-1B0D8704F5D2}" type="pres">
      <dgm:prSet presAssocID="{67D2936B-ED0F-4B41-8A25-575EAD2FD65C}" presName="horz2" presStyleCnt="0"/>
      <dgm:spPr/>
    </dgm:pt>
    <dgm:pt modelId="{E13BE8C3-2AC4-403F-A550-20C3C8864951}" type="pres">
      <dgm:prSet presAssocID="{67D2936B-ED0F-4B41-8A25-575EAD2FD65C}" presName="horzSpace2" presStyleCnt="0"/>
      <dgm:spPr/>
    </dgm:pt>
    <dgm:pt modelId="{A78BFC6F-90FD-4142-86BC-8F575F787A08}" type="pres">
      <dgm:prSet presAssocID="{67D2936B-ED0F-4B41-8A25-575EAD2FD65C}" presName="tx2" presStyleLbl="revTx" presStyleIdx="7" presStyleCnt="12"/>
      <dgm:spPr/>
    </dgm:pt>
    <dgm:pt modelId="{E231CEF2-39A8-4132-A514-E4677EBA15C7}" type="pres">
      <dgm:prSet presAssocID="{67D2936B-ED0F-4B41-8A25-575EAD2FD65C}" presName="vert2" presStyleCnt="0"/>
      <dgm:spPr/>
    </dgm:pt>
    <dgm:pt modelId="{6D42E130-DDBF-4E91-81BC-CDA67E8FA8CD}" type="pres">
      <dgm:prSet presAssocID="{67D2936B-ED0F-4B41-8A25-575EAD2FD65C}" presName="thinLine2b" presStyleLbl="callout" presStyleIdx="3" presStyleCnt="6"/>
      <dgm:spPr/>
    </dgm:pt>
    <dgm:pt modelId="{092550CE-52FC-40E7-B766-4CA9EC08A478}" type="pres">
      <dgm:prSet presAssocID="{67D2936B-ED0F-4B41-8A25-575EAD2FD65C}" presName="vertSpace2b" presStyleCnt="0"/>
      <dgm:spPr/>
    </dgm:pt>
    <dgm:pt modelId="{34DBC5B4-E6C4-4B02-B5F6-F81FF5845831}" type="pres">
      <dgm:prSet presAssocID="{23BE55C4-1247-403B-8F92-7E1969EE9658}" presName="thickLine" presStyleLbl="alignNode1" presStyleIdx="4" presStyleCnt="6"/>
      <dgm:spPr/>
    </dgm:pt>
    <dgm:pt modelId="{64566595-E4D4-4EB6-993D-A166E8A38A26}" type="pres">
      <dgm:prSet presAssocID="{23BE55C4-1247-403B-8F92-7E1969EE9658}" presName="horz1" presStyleCnt="0"/>
      <dgm:spPr/>
    </dgm:pt>
    <dgm:pt modelId="{B418C7FB-E84E-49E8-88E6-99CEF049ECAD}" type="pres">
      <dgm:prSet presAssocID="{23BE55C4-1247-403B-8F92-7E1969EE9658}" presName="tx1" presStyleLbl="revTx" presStyleIdx="8" presStyleCnt="12"/>
      <dgm:spPr/>
    </dgm:pt>
    <dgm:pt modelId="{82F4EB87-2B20-4739-89D2-5293227E5CCC}" type="pres">
      <dgm:prSet presAssocID="{23BE55C4-1247-403B-8F92-7E1969EE9658}" presName="vert1" presStyleCnt="0"/>
      <dgm:spPr/>
    </dgm:pt>
    <dgm:pt modelId="{D90FA362-F28C-4399-99FE-820B54FE6D38}" type="pres">
      <dgm:prSet presAssocID="{12DF905B-8509-4F4C-928D-B637784C4E3A}" presName="vertSpace2a" presStyleCnt="0"/>
      <dgm:spPr/>
    </dgm:pt>
    <dgm:pt modelId="{C4B38AC3-D608-4D77-86EF-F0010020DBD2}" type="pres">
      <dgm:prSet presAssocID="{12DF905B-8509-4F4C-928D-B637784C4E3A}" presName="horz2" presStyleCnt="0"/>
      <dgm:spPr/>
    </dgm:pt>
    <dgm:pt modelId="{D0F5C442-1173-4B4A-ADE5-280BCC252E6B}" type="pres">
      <dgm:prSet presAssocID="{12DF905B-8509-4F4C-928D-B637784C4E3A}" presName="horzSpace2" presStyleCnt="0"/>
      <dgm:spPr/>
    </dgm:pt>
    <dgm:pt modelId="{4B4F7507-4C0F-4286-8F0B-8F4DA9704B92}" type="pres">
      <dgm:prSet presAssocID="{12DF905B-8509-4F4C-928D-B637784C4E3A}" presName="tx2" presStyleLbl="revTx" presStyleIdx="9" presStyleCnt="12"/>
      <dgm:spPr/>
    </dgm:pt>
    <dgm:pt modelId="{973DDE3C-1BDD-4992-980D-3EB96526F4FD}" type="pres">
      <dgm:prSet presAssocID="{12DF905B-8509-4F4C-928D-B637784C4E3A}" presName="vert2" presStyleCnt="0"/>
      <dgm:spPr/>
    </dgm:pt>
    <dgm:pt modelId="{2EE85640-1A28-4C83-A82D-7F8AC1C681C1}" type="pres">
      <dgm:prSet presAssocID="{12DF905B-8509-4F4C-928D-B637784C4E3A}" presName="thinLine2b" presStyleLbl="callout" presStyleIdx="4" presStyleCnt="6"/>
      <dgm:spPr/>
    </dgm:pt>
    <dgm:pt modelId="{0E7991D2-1B6F-4D1C-B568-47AD592FC367}" type="pres">
      <dgm:prSet presAssocID="{12DF905B-8509-4F4C-928D-B637784C4E3A}" presName="vertSpace2b" presStyleCnt="0"/>
      <dgm:spPr/>
    </dgm:pt>
    <dgm:pt modelId="{C98F84CD-A2FB-462A-AADF-C2CC51D1214C}" type="pres">
      <dgm:prSet presAssocID="{AC962C9F-E3FE-466B-8A09-DFD7CE28E77A}" presName="horz2" presStyleCnt="0"/>
      <dgm:spPr/>
    </dgm:pt>
    <dgm:pt modelId="{0F29AE12-2AFB-4E9C-B02E-BA68048DC769}" type="pres">
      <dgm:prSet presAssocID="{AC962C9F-E3FE-466B-8A09-DFD7CE28E77A}" presName="horzSpace2" presStyleCnt="0"/>
      <dgm:spPr/>
    </dgm:pt>
    <dgm:pt modelId="{F0799ED6-CB8B-4748-B1FB-C99DD3345059}" type="pres">
      <dgm:prSet presAssocID="{AC962C9F-E3FE-466B-8A09-DFD7CE28E77A}" presName="tx2" presStyleLbl="revTx" presStyleIdx="10" presStyleCnt="12"/>
      <dgm:spPr/>
    </dgm:pt>
    <dgm:pt modelId="{48AF35BA-A1BC-420B-B2ED-ED49286B4A11}" type="pres">
      <dgm:prSet presAssocID="{AC962C9F-E3FE-466B-8A09-DFD7CE28E77A}" presName="vert2" presStyleCnt="0"/>
      <dgm:spPr/>
    </dgm:pt>
    <dgm:pt modelId="{E7277839-9A66-4B23-A8AA-3178DD37344F}" type="pres">
      <dgm:prSet presAssocID="{AC962C9F-E3FE-466B-8A09-DFD7CE28E77A}" presName="thinLine2b" presStyleLbl="callout" presStyleIdx="5" presStyleCnt="6"/>
      <dgm:spPr/>
    </dgm:pt>
    <dgm:pt modelId="{1C54B2FC-3FF0-4D72-9449-15D4694B406A}" type="pres">
      <dgm:prSet presAssocID="{AC962C9F-E3FE-466B-8A09-DFD7CE28E77A}" presName="vertSpace2b" presStyleCnt="0"/>
      <dgm:spPr/>
    </dgm:pt>
    <dgm:pt modelId="{031AD0E7-5781-49DF-9C7A-529079EA0862}" type="pres">
      <dgm:prSet presAssocID="{A27D42F8-97F7-4FE6-ACDB-EEF0FFE4C1FC}" presName="thickLine" presStyleLbl="alignNode1" presStyleIdx="5" presStyleCnt="6"/>
      <dgm:spPr/>
    </dgm:pt>
    <dgm:pt modelId="{A4C363B1-3080-49C7-B5E9-8D38A840D849}" type="pres">
      <dgm:prSet presAssocID="{A27D42F8-97F7-4FE6-ACDB-EEF0FFE4C1FC}" presName="horz1" presStyleCnt="0"/>
      <dgm:spPr/>
    </dgm:pt>
    <dgm:pt modelId="{833870C7-DDE4-4DEE-92D4-5B3A5037E21F}" type="pres">
      <dgm:prSet presAssocID="{A27D42F8-97F7-4FE6-ACDB-EEF0FFE4C1FC}" presName="tx1" presStyleLbl="revTx" presStyleIdx="11" presStyleCnt="12"/>
      <dgm:spPr/>
    </dgm:pt>
    <dgm:pt modelId="{EF79824A-8E16-425A-81AA-676CA998190A}" type="pres">
      <dgm:prSet presAssocID="{A27D42F8-97F7-4FE6-ACDB-EEF0FFE4C1FC}" presName="vert1" presStyleCnt="0"/>
      <dgm:spPr/>
    </dgm:pt>
  </dgm:ptLst>
  <dgm:cxnLst>
    <dgm:cxn modelId="{F1A33203-EC6A-4184-88E6-C50D3438F7EF}" type="presOf" srcId="{A27D42F8-97F7-4FE6-ACDB-EEF0FFE4C1FC}" destId="{833870C7-DDE4-4DEE-92D4-5B3A5037E21F}" srcOrd="0" destOrd="0" presId="urn:microsoft.com/office/officeart/2008/layout/LinedList"/>
    <dgm:cxn modelId="{DA595C05-19EC-464E-9257-5FD3054ED2EE}" type="presOf" srcId="{13927192-537F-4DE1-A280-3CFF4516CE7D}" destId="{6D69EA16-2CB1-4E3B-A6E3-614035CE9A93}" srcOrd="0" destOrd="0" presId="urn:microsoft.com/office/officeart/2008/layout/LinedList"/>
    <dgm:cxn modelId="{F0DF1D0F-5236-4F50-AFDD-F5F44700173B}" srcId="{D0BD99F4-1128-4D5A-93D3-41F659ACED4D}" destId="{20627E92-A63C-41D0-B50B-ED7F4089728F}" srcOrd="0" destOrd="0" parTransId="{29876A52-AF41-4995-AA8A-8C79E520FDC2}" sibTransId="{8E39E958-5CDE-48B4-85D6-C689A35E524A}"/>
    <dgm:cxn modelId="{FD2C3E1E-CC0E-4969-A71D-BBD099090046}" srcId="{4742D34A-6163-4235-A2AB-47AC2805792F}" destId="{A27D42F8-97F7-4FE6-ACDB-EEF0FFE4C1FC}" srcOrd="5" destOrd="0" parTransId="{70A48EE0-9064-4A9D-89BA-8CAB2D99D3D9}" sibTransId="{8758EB49-84CB-4E0F-838D-943C44352A61}"/>
    <dgm:cxn modelId="{64075920-F4E2-46AA-82AD-4A7205CBC17C}" srcId="{23BE55C4-1247-403B-8F92-7E1969EE9658}" destId="{AC962C9F-E3FE-466B-8A09-DFD7CE28E77A}" srcOrd="1" destOrd="0" parTransId="{DF8DC27F-D4BC-4E01-830F-B18C28F69D94}" sibTransId="{BF1367B8-A7CD-4363-AC6F-FAC01B79E576}"/>
    <dgm:cxn modelId="{1C9A3525-CF04-44D0-9094-57C79765D724}" type="presOf" srcId="{12DF905B-8509-4F4C-928D-B637784C4E3A}" destId="{4B4F7507-4C0F-4286-8F0B-8F4DA9704B92}" srcOrd="0" destOrd="0" presId="urn:microsoft.com/office/officeart/2008/layout/LinedList"/>
    <dgm:cxn modelId="{F6D54C68-3447-4C80-B10D-BFC10F5D4A9C}" type="presOf" srcId="{AC962C9F-E3FE-466B-8A09-DFD7CE28E77A}" destId="{F0799ED6-CB8B-4748-B1FB-C99DD3345059}" srcOrd="0" destOrd="0" presId="urn:microsoft.com/office/officeart/2008/layout/LinedList"/>
    <dgm:cxn modelId="{CE3D416A-7079-48EB-AC0A-401FB9184CB9}" srcId="{82115CB1-C318-4778-8C94-A37166A3F1A1}" destId="{D6625AEB-877B-4C6E-AA8E-F393B159BD15}" srcOrd="0" destOrd="0" parTransId="{9C827D65-2D5B-41EB-9607-7761D5D1BA1D}" sibTransId="{DB823C72-ED8F-40F5-ACF6-8A500E9C648E}"/>
    <dgm:cxn modelId="{6704106D-0E51-414A-B1C7-431CC9C3B57C}" type="presOf" srcId="{23BE55C4-1247-403B-8F92-7E1969EE9658}" destId="{B418C7FB-E84E-49E8-88E6-99CEF049ECAD}" srcOrd="0" destOrd="0" presId="urn:microsoft.com/office/officeart/2008/layout/LinedList"/>
    <dgm:cxn modelId="{AB4F4C6E-8445-4CD4-8C9C-5B6E3C80FD6E}" srcId="{4742D34A-6163-4235-A2AB-47AC2805792F}" destId="{13927192-537F-4DE1-A280-3CFF4516CE7D}" srcOrd="2" destOrd="0" parTransId="{4C705B27-84C4-420C-AA15-2BE16E2CA4CB}" sibTransId="{9CB9E3AE-D8FA-4246-9EE8-FD1926ADEC52}"/>
    <dgm:cxn modelId="{42DDE152-C3FE-4F11-853D-AF97412C3D66}" type="presOf" srcId="{20627E92-A63C-41D0-B50B-ED7F4089728F}" destId="{72993629-6B4C-450B-8F39-C0C4BB8AF92D}" srcOrd="0" destOrd="0" presId="urn:microsoft.com/office/officeart/2008/layout/LinedList"/>
    <dgm:cxn modelId="{58B94953-D024-4786-ACE6-1519F02143B7}" type="presOf" srcId="{D0BD99F4-1128-4D5A-93D3-41F659ACED4D}" destId="{70B925EB-0FF8-4082-91A3-E1DB85B77CAF}" srcOrd="0" destOrd="0" presId="urn:microsoft.com/office/officeart/2008/layout/LinedList"/>
    <dgm:cxn modelId="{F4F79B54-28A2-4DC2-A31E-ECCB80B60FB5}" type="presOf" srcId="{D6625AEB-877B-4C6E-AA8E-F393B159BD15}" destId="{A025503D-182A-49D2-8AF2-0B16A25AB19D}" srcOrd="0" destOrd="0" presId="urn:microsoft.com/office/officeart/2008/layout/LinedList"/>
    <dgm:cxn modelId="{9933265A-0D27-4D75-8E3A-9F454BDD4928}" type="presOf" srcId="{4F716D7B-4017-48AE-9D7F-1AFD3F1FDE9F}" destId="{1684ACA1-10E6-433A-B865-F35E2DBE5F07}" srcOrd="0" destOrd="0" presId="urn:microsoft.com/office/officeart/2008/layout/LinedList"/>
    <dgm:cxn modelId="{3BC93C7F-B604-4BB8-8569-B7047F7C14DF}" type="presOf" srcId="{67D2936B-ED0F-4B41-8A25-575EAD2FD65C}" destId="{A78BFC6F-90FD-4142-86BC-8F575F787A08}" srcOrd="0" destOrd="0" presId="urn:microsoft.com/office/officeart/2008/layout/LinedList"/>
    <dgm:cxn modelId="{6AC24883-A84D-40D6-9C0D-01E0432AA4DC}" srcId="{23BE55C4-1247-403B-8F92-7E1969EE9658}" destId="{12DF905B-8509-4F4C-928D-B637784C4E3A}" srcOrd="0" destOrd="0" parTransId="{6FF71E98-FF2E-42A5-8D9B-550A6F280D28}" sibTransId="{A2AE21CE-2BF8-472A-AEB3-181349C34403}"/>
    <dgm:cxn modelId="{6D809584-C7A9-4EDA-83BD-6256DA5ABA2E}" srcId="{4742D34A-6163-4235-A2AB-47AC2805792F}" destId="{82115CB1-C318-4778-8C94-A37166A3F1A1}" srcOrd="0" destOrd="0" parTransId="{9D8AF185-35F6-4D64-B69C-544BEC2FD37F}" sibTransId="{AD3D5636-6DB1-4D2C-B20D-26C6C3C42E8D}"/>
    <dgm:cxn modelId="{F2BC6493-484F-4F24-91FB-7E3591743DFE}" type="presOf" srcId="{4742D34A-6163-4235-A2AB-47AC2805792F}" destId="{C6BD7BB9-E462-4863-8F8E-6595704B5F95}" srcOrd="0" destOrd="0" presId="urn:microsoft.com/office/officeart/2008/layout/LinedList"/>
    <dgm:cxn modelId="{4F957A95-5BE7-48E9-87BA-134183C54FE6}" srcId="{CB88B076-BA8D-446F-AFDB-BE329661F7EC}" destId="{67D2936B-ED0F-4B41-8A25-575EAD2FD65C}" srcOrd="0" destOrd="0" parTransId="{232DCC30-F3FA-4226-8A5C-B3B27B6C521D}" sibTransId="{04C85BA6-E297-4285-AB0C-B86883F00A47}"/>
    <dgm:cxn modelId="{3CA093C1-34BB-426A-82F3-26E38674AF0E}" srcId="{4742D34A-6163-4235-A2AB-47AC2805792F}" destId="{23BE55C4-1247-403B-8F92-7E1969EE9658}" srcOrd="4" destOrd="0" parTransId="{4787244D-7545-4195-BD7B-4A97D8A7CB41}" sibTransId="{4414B70A-F945-4FA8-8B6F-DFFF24756E24}"/>
    <dgm:cxn modelId="{07F46ED0-C0E0-4CF8-9B0A-BB496D95FEA0}" srcId="{4742D34A-6163-4235-A2AB-47AC2805792F}" destId="{CB88B076-BA8D-446F-AFDB-BE329661F7EC}" srcOrd="3" destOrd="0" parTransId="{B4D8CA40-450D-42C0-859E-0D568A8E1183}" sibTransId="{7A971D31-FF87-48EE-AAAD-84FB92D779FB}"/>
    <dgm:cxn modelId="{2F439CDF-0681-4386-8433-C187A49C4F6E}" srcId="{4742D34A-6163-4235-A2AB-47AC2805792F}" destId="{D0BD99F4-1128-4D5A-93D3-41F659ACED4D}" srcOrd="1" destOrd="0" parTransId="{C0DC46AB-9643-4CC6-B3D1-ED048CD5110A}" sibTransId="{1F432A56-DF58-4B42-AE38-7120345F1AFB}"/>
    <dgm:cxn modelId="{AC0563F3-14C4-4E9C-966D-7EB236580910}" type="presOf" srcId="{CB88B076-BA8D-446F-AFDB-BE329661F7EC}" destId="{5813A2EC-EAD7-40C8-B0BB-D8BBAFD333D5}" srcOrd="0" destOrd="0" presId="urn:microsoft.com/office/officeart/2008/layout/LinedList"/>
    <dgm:cxn modelId="{061AC2F4-3E81-47AA-B4D1-17DC6253F17E}" srcId="{13927192-537F-4DE1-A280-3CFF4516CE7D}" destId="{4F716D7B-4017-48AE-9D7F-1AFD3F1FDE9F}" srcOrd="0" destOrd="0" parTransId="{C9FBD220-F58C-47D3-BB74-D194BA62A4EA}" sibTransId="{0BDAD51A-23D3-4E2B-9DD1-CFEF828FD0F4}"/>
    <dgm:cxn modelId="{9205DDF9-D610-48C1-9379-142D221FE216}" type="presOf" srcId="{82115CB1-C318-4778-8C94-A37166A3F1A1}" destId="{E499BAA2-8D8D-47F0-B90B-DF36B09FBCEE}" srcOrd="0" destOrd="0" presId="urn:microsoft.com/office/officeart/2008/layout/LinedList"/>
    <dgm:cxn modelId="{F5D0DE5C-2C8B-4543-A7DC-A06B5E02A878}" type="presParOf" srcId="{C6BD7BB9-E462-4863-8F8E-6595704B5F95}" destId="{55F0B57A-B2BE-41FC-BDD4-1748526CF6E8}" srcOrd="0" destOrd="0" presId="urn:microsoft.com/office/officeart/2008/layout/LinedList"/>
    <dgm:cxn modelId="{11C8CB80-C489-4652-883B-A187C63748B8}" type="presParOf" srcId="{C6BD7BB9-E462-4863-8F8E-6595704B5F95}" destId="{15C0C74B-1CF9-4436-A5F8-954E62AD5BCE}" srcOrd="1" destOrd="0" presId="urn:microsoft.com/office/officeart/2008/layout/LinedList"/>
    <dgm:cxn modelId="{60563694-9D46-418E-A3A4-1752AD0E4F24}" type="presParOf" srcId="{15C0C74B-1CF9-4436-A5F8-954E62AD5BCE}" destId="{E499BAA2-8D8D-47F0-B90B-DF36B09FBCEE}" srcOrd="0" destOrd="0" presId="urn:microsoft.com/office/officeart/2008/layout/LinedList"/>
    <dgm:cxn modelId="{3C80B045-2F48-4D2B-ACDA-E1EE00C13206}" type="presParOf" srcId="{15C0C74B-1CF9-4436-A5F8-954E62AD5BCE}" destId="{F0AFD751-8A7C-44B1-A3BA-402E385546A0}" srcOrd="1" destOrd="0" presId="urn:microsoft.com/office/officeart/2008/layout/LinedList"/>
    <dgm:cxn modelId="{26F2F1FF-5C24-48FA-AC64-8F5820AD4612}" type="presParOf" srcId="{F0AFD751-8A7C-44B1-A3BA-402E385546A0}" destId="{1DB117EA-84F0-43C9-AFFE-81D40E501441}" srcOrd="0" destOrd="0" presId="urn:microsoft.com/office/officeart/2008/layout/LinedList"/>
    <dgm:cxn modelId="{A228D474-1F9A-4D52-8726-14A3A143B5F6}" type="presParOf" srcId="{F0AFD751-8A7C-44B1-A3BA-402E385546A0}" destId="{7BD964A0-D2BC-4FB3-84E1-6CB8781BB1BD}" srcOrd="1" destOrd="0" presId="urn:microsoft.com/office/officeart/2008/layout/LinedList"/>
    <dgm:cxn modelId="{9F700797-3688-4223-BE1F-E5A5DD2068A5}" type="presParOf" srcId="{7BD964A0-D2BC-4FB3-84E1-6CB8781BB1BD}" destId="{30EE1CBE-40F1-4306-B65E-0A7CC289E960}" srcOrd="0" destOrd="0" presId="urn:microsoft.com/office/officeart/2008/layout/LinedList"/>
    <dgm:cxn modelId="{1E76DB89-4E78-4301-86AE-08C01E0CCF42}" type="presParOf" srcId="{7BD964A0-D2BC-4FB3-84E1-6CB8781BB1BD}" destId="{A025503D-182A-49D2-8AF2-0B16A25AB19D}" srcOrd="1" destOrd="0" presId="urn:microsoft.com/office/officeart/2008/layout/LinedList"/>
    <dgm:cxn modelId="{C05B5233-85BF-49AD-8DF0-FBBA1E4E1DDD}" type="presParOf" srcId="{7BD964A0-D2BC-4FB3-84E1-6CB8781BB1BD}" destId="{17487D23-2E10-4191-B4D7-A1F9614AA186}" srcOrd="2" destOrd="0" presId="urn:microsoft.com/office/officeart/2008/layout/LinedList"/>
    <dgm:cxn modelId="{08424BE6-D0AF-4E08-B010-01548529A1BF}" type="presParOf" srcId="{F0AFD751-8A7C-44B1-A3BA-402E385546A0}" destId="{C6685CE5-9591-4302-AC63-6096B46B6F9A}" srcOrd="2" destOrd="0" presId="urn:microsoft.com/office/officeart/2008/layout/LinedList"/>
    <dgm:cxn modelId="{612ECFD9-4B29-4971-B374-5CEB101A491A}" type="presParOf" srcId="{F0AFD751-8A7C-44B1-A3BA-402E385546A0}" destId="{3D1CDA19-FEAA-4634-B940-8D88F538100D}" srcOrd="3" destOrd="0" presId="urn:microsoft.com/office/officeart/2008/layout/LinedList"/>
    <dgm:cxn modelId="{A8B83D14-CE07-4136-9301-0EE569C2944D}" type="presParOf" srcId="{C6BD7BB9-E462-4863-8F8E-6595704B5F95}" destId="{66FC7398-A61A-4483-A7EE-5FB66A802D86}" srcOrd="2" destOrd="0" presId="urn:microsoft.com/office/officeart/2008/layout/LinedList"/>
    <dgm:cxn modelId="{2D7F39D6-4F3D-4002-8810-4A5A573A1406}" type="presParOf" srcId="{C6BD7BB9-E462-4863-8F8E-6595704B5F95}" destId="{E71D339D-CD6A-430D-B9BD-9C4D0AA150FA}" srcOrd="3" destOrd="0" presId="urn:microsoft.com/office/officeart/2008/layout/LinedList"/>
    <dgm:cxn modelId="{2FE99994-AE38-4846-809B-A899063435E0}" type="presParOf" srcId="{E71D339D-CD6A-430D-B9BD-9C4D0AA150FA}" destId="{70B925EB-0FF8-4082-91A3-E1DB85B77CAF}" srcOrd="0" destOrd="0" presId="urn:microsoft.com/office/officeart/2008/layout/LinedList"/>
    <dgm:cxn modelId="{3545B468-23D5-4460-9D1D-C48BBF5ADF3D}" type="presParOf" srcId="{E71D339D-CD6A-430D-B9BD-9C4D0AA150FA}" destId="{253B3FA7-786F-4231-8940-739A9B587E98}" srcOrd="1" destOrd="0" presId="urn:microsoft.com/office/officeart/2008/layout/LinedList"/>
    <dgm:cxn modelId="{89FE44E3-3AEE-4008-AF0B-95D15679BDD4}" type="presParOf" srcId="{253B3FA7-786F-4231-8940-739A9B587E98}" destId="{6F503646-95A6-4A98-951C-5A0DD425BFB6}" srcOrd="0" destOrd="0" presId="urn:microsoft.com/office/officeart/2008/layout/LinedList"/>
    <dgm:cxn modelId="{8C78D4C6-E7E2-49CA-B19F-E4368B02559B}" type="presParOf" srcId="{253B3FA7-786F-4231-8940-739A9B587E98}" destId="{D8A63F3C-EA2C-4016-B910-57FCE0D02D5B}" srcOrd="1" destOrd="0" presId="urn:microsoft.com/office/officeart/2008/layout/LinedList"/>
    <dgm:cxn modelId="{EEFFD05E-7615-4E7B-96A0-95A7B0C8E138}" type="presParOf" srcId="{D8A63F3C-EA2C-4016-B910-57FCE0D02D5B}" destId="{E86670D5-F5C1-467F-98A5-C3824C6F0F56}" srcOrd="0" destOrd="0" presId="urn:microsoft.com/office/officeart/2008/layout/LinedList"/>
    <dgm:cxn modelId="{45C19700-D40F-4E36-ABC0-1F993599EF7D}" type="presParOf" srcId="{D8A63F3C-EA2C-4016-B910-57FCE0D02D5B}" destId="{72993629-6B4C-450B-8F39-C0C4BB8AF92D}" srcOrd="1" destOrd="0" presId="urn:microsoft.com/office/officeart/2008/layout/LinedList"/>
    <dgm:cxn modelId="{CE2EF29B-FBFD-4B7B-8B0C-1BCA77987197}" type="presParOf" srcId="{D8A63F3C-EA2C-4016-B910-57FCE0D02D5B}" destId="{F19FBDC8-6E2F-47EA-B9ED-EDCBB81EE733}" srcOrd="2" destOrd="0" presId="urn:microsoft.com/office/officeart/2008/layout/LinedList"/>
    <dgm:cxn modelId="{F7011FF8-B93B-41F8-B709-E458A7FC7639}" type="presParOf" srcId="{253B3FA7-786F-4231-8940-739A9B587E98}" destId="{55CEFA85-7483-46FB-9CA6-E7CB897AC1EA}" srcOrd="2" destOrd="0" presId="urn:microsoft.com/office/officeart/2008/layout/LinedList"/>
    <dgm:cxn modelId="{0D6399B0-50A2-425E-A978-F1A331FD438F}" type="presParOf" srcId="{253B3FA7-786F-4231-8940-739A9B587E98}" destId="{DD7D7D8B-DD48-4126-BA50-D597417BE6B2}" srcOrd="3" destOrd="0" presId="urn:microsoft.com/office/officeart/2008/layout/LinedList"/>
    <dgm:cxn modelId="{3D3B36AF-0AF8-47B8-9CA8-E6761F606C76}" type="presParOf" srcId="{C6BD7BB9-E462-4863-8F8E-6595704B5F95}" destId="{3D148789-1CA5-41FA-9743-FB3D6805200A}" srcOrd="4" destOrd="0" presId="urn:microsoft.com/office/officeart/2008/layout/LinedList"/>
    <dgm:cxn modelId="{DCD1DB48-90CD-480D-8577-3DEE3B95B545}" type="presParOf" srcId="{C6BD7BB9-E462-4863-8F8E-6595704B5F95}" destId="{DDD5EC40-7AF0-427A-8591-944F02AB8F5C}" srcOrd="5" destOrd="0" presId="urn:microsoft.com/office/officeart/2008/layout/LinedList"/>
    <dgm:cxn modelId="{5CA3DF61-3E0E-498F-BD3E-BFC8D076AB7A}" type="presParOf" srcId="{DDD5EC40-7AF0-427A-8591-944F02AB8F5C}" destId="{6D69EA16-2CB1-4E3B-A6E3-614035CE9A93}" srcOrd="0" destOrd="0" presId="urn:microsoft.com/office/officeart/2008/layout/LinedList"/>
    <dgm:cxn modelId="{A38F5537-7570-4591-9A89-7BBB88128FE9}" type="presParOf" srcId="{DDD5EC40-7AF0-427A-8591-944F02AB8F5C}" destId="{ED21ACD4-B1CC-4E40-B817-EABD2F51376D}" srcOrd="1" destOrd="0" presId="urn:microsoft.com/office/officeart/2008/layout/LinedList"/>
    <dgm:cxn modelId="{FA730AA3-CA46-4048-97F7-D9E1ADB83077}" type="presParOf" srcId="{ED21ACD4-B1CC-4E40-B817-EABD2F51376D}" destId="{61C50295-4352-43D9-BDDB-9CA70BB62245}" srcOrd="0" destOrd="0" presId="urn:microsoft.com/office/officeart/2008/layout/LinedList"/>
    <dgm:cxn modelId="{2E4C71B4-EA9A-4E5C-98E6-2A3B26FA24EC}" type="presParOf" srcId="{ED21ACD4-B1CC-4E40-B817-EABD2F51376D}" destId="{850DF4F9-0E7A-4C13-BDF7-A176033D945A}" srcOrd="1" destOrd="0" presId="urn:microsoft.com/office/officeart/2008/layout/LinedList"/>
    <dgm:cxn modelId="{02DDCA89-F2E9-43B3-8974-A41EE5EF086E}" type="presParOf" srcId="{850DF4F9-0E7A-4C13-BDF7-A176033D945A}" destId="{91F10999-A04C-4908-9273-3AF5437870F2}" srcOrd="0" destOrd="0" presId="urn:microsoft.com/office/officeart/2008/layout/LinedList"/>
    <dgm:cxn modelId="{FE07D0D8-DE27-408A-9CD4-743F2A113D84}" type="presParOf" srcId="{850DF4F9-0E7A-4C13-BDF7-A176033D945A}" destId="{1684ACA1-10E6-433A-B865-F35E2DBE5F07}" srcOrd="1" destOrd="0" presId="urn:microsoft.com/office/officeart/2008/layout/LinedList"/>
    <dgm:cxn modelId="{9F731FB0-33C5-4172-B9CF-081E8751CB8D}" type="presParOf" srcId="{850DF4F9-0E7A-4C13-BDF7-A176033D945A}" destId="{21A4D450-3F04-49B4-8CA8-E370F6A598D9}" srcOrd="2" destOrd="0" presId="urn:microsoft.com/office/officeart/2008/layout/LinedList"/>
    <dgm:cxn modelId="{6BDE094D-FCDC-44E0-95B9-8779BD1BBAEF}" type="presParOf" srcId="{ED21ACD4-B1CC-4E40-B817-EABD2F51376D}" destId="{749B5B4D-14C9-4824-A760-C9E98F76FC2C}" srcOrd="2" destOrd="0" presId="urn:microsoft.com/office/officeart/2008/layout/LinedList"/>
    <dgm:cxn modelId="{C9C5E238-2080-4392-883E-B869D6D85E43}" type="presParOf" srcId="{ED21ACD4-B1CC-4E40-B817-EABD2F51376D}" destId="{E5BD8406-DF4D-43C0-AAD1-6F216842CF64}" srcOrd="3" destOrd="0" presId="urn:microsoft.com/office/officeart/2008/layout/LinedList"/>
    <dgm:cxn modelId="{18869ED3-2C82-4C9E-92A2-3258DD6A6E9C}" type="presParOf" srcId="{C6BD7BB9-E462-4863-8F8E-6595704B5F95}" destId="{6199CCCE-E594-4FFF-A353-FC76941618C4}" srcOrd="6" destOrd="0" presId="urn:microsoft.com/office/officeart/2008/layout/LinedList"/>
    <dgm:cxn modelId="{29B9FC53-A822-4417-965D-47F0DFDBD3DF}" type="presParOf" srcId="{C6BD7BB9-E462-4863-8F8E-6595704B5F95}" destId="{2A13131A-70B1-4E85-8785-5B190EC0E908}" srcOrd="7" destOrd="0" presId="urn:microsoft.com/office/officeart/2008/layout/LinedList"/>
    <dgm:cxn modelId="{373B95AB-736F-412F-AB78-E114D9FF49E6}" type="presParOf" srcId="{2A13131A-70B1-4E85-8785-5B190EC0E908}" destId="{5813A2EC-EAD7-40C8-B0BB-D8BBAFD333D5}" srcOrd="0" destOrd="0" presId="urn:microsoft.com/office/officeart/2008/layout/LinedList"/>
    <dgm:cxn modelId="{0F431543-16C8-435E-851A-FB67849E4322}" type="presParOf" srcId="{2A13131A-70B1-4E85-8785-5B190EC0E908}" destId="{4410B85F-742D-4FC1-AEAC-59FB91D88F03}" srcOrd="1" destOrd="0" presId="urn:microsoft.com/office/officeart/2008/layout/LinedList"/>
    <dgm:cxn modelId="{2CBCA675-4F61-45CC-BA0B-04F870E677FF}" type="presParOf" srcId="{4410B85F-742D-4FC1-AEAC-59FB91D88F03}" destId="{3E82F5AE-1FAB-49DE-9D44-A4BB81960C34}" srcOrd="0" destOrd="0" presId="urn:microsoft.com/office/officeart/2008/layout/LinedList"/>
    <dgm:cxn modelId="{B20ED032-624D-4598-B184-2A37771F1823}" type="presParOf" srcId="{4410B85F-742D-4FC1-AEAC-59FB91D88F03}" destId="{017D0021-CC11-4340-9861-1B0D8704F5D2}" srcOrd="1" destOrd="0" presId="urn:microsoft.com/office/officeart/2008/layout/LinedList"/>
    <dgm:cxn modelId="{E3DF1811-0A2C-49F7-94C2-8C638B8A699F}" type="presParOf" srcId="{017D0021-CC11-4340-9861-1B0D8704F5D2}" destId="{E13BE8C3-2AC4-403F-A550-20C3C8864951}" srcOrd="0" destOrd="0" presId="urn:microsoft.com/office/officeart/2008/layout/LinedList"/>
    <dgm:cxn modelId="{8DAE12B6-1111-4408-A9C8-BB072111E2E3}" type="presParOf" srcId="{017D0021-CC11-4340-9861-1B0D8704F5D2}" destId="{A78BFC6F-90FD-4142-86BC-8F575F787A08}" srcOrd="1" destOrd="0" presId="urn:microsoft.com/office/officeart/2008/layout/LinedList"/>
    <dgm:cxn modelId="{8E0A3687-54F0-42B2-83D1-D05B6DA7F7E0}" type="presParOf" srcId="{017D0021-CC11-4340-9861-1B0D8704F5D2}" destId="{E231CEF2-39A8-4132-A514-E4677EBA15C7}" srcOrd="2" destOrd="0" presId="urn:microsoft.com/office/officeart/2008/layout/LinedList"/>
    <dgm:cxn modelId="{08EEEF37-8712-4EC0-A3D5-A43EC90C907E}" type="presParOf" srcId="{4410B85F-742D-4FC1-AEAC-59FB91D88F03}" destId="{6D42E130-DDBF-4E91-81BC-CDA67E8FA8CD}" srcOrd="2" destOrd="0" presId="urn:microsoft.com/office/officeart/2008/layout/LinedList"/>
    <dgm:cxn modelId="{5F6E6A8B-45A5-4C61-A253-39B5276ED9D7}" type="presParOf" srcId="{4410B85F-742D-4FC1-AEAC-59FB91D88F03}" destId="{092550CE-52FC-40E7-B766-4CA9EC08A478}" srcOrd="3" destOrd="0" presId="urn:microsoft.com/office/officeart/2008/layout/LinedList"/>
    <dgm:cxn modelId="{EBAE9F56-0F39-4134-A899-196EAE61EEA8}" type="presParOf" srcId="{C6BD7BB9-E462-4863-8F8E-6595704B5F95}" destId="{34DBC5B4-E6C4-4B02-B5F6-F81FF5845831}" srcOrd="8" destOrd="0" presId="urn:microsoft.com/office/officeart/2008/layout/LinedList"/>
    <dgm:cxn modelId="{A8E6165F-9BB8-49C2-9945-41D59ACDB514}" type="presParOf" srcId="{C6BD7BB9-E462-4863-8F8E-6595704B5F95}" destId="{64566595-E4D4-4EB6-993D-A166E8A38A26}" srcOrd="9" destOrd="0" presId="urn:microsoft.com/office/officeart/2008/layout/LinedList"/>
    <dgm:cxn modelId="{A2FEA042-C2B2-4285-A1BC-0DC4E24A07B2}" type="presParOf" srcId="{64566595-E4D4-4EB6-993D-A166E8A38A26}" destId="{B418C7FB-E84E-49E8-88E6-99CEF049ECAD}" srcOrd="0" destOrd="0" presId="urn:microsoft.com/office/officeart/2008/layout/LinedList"/>
    <dgm:cxn modelId="{BAB56939-B79E-4959-AD8D-1885C9E7756D}" type="presParOf" srcId="{64566595-E4D4-4EB6-993D-A166E8A38A26}" destId="{82F4EB87-2B20-4739-89D2-5293227E5CCC}" srcOrd="1" destOrd="0" presId="urn:microsoft.com/office/officeart/2008/layout/LinedList"/>
    <dgm:cxn modelId="{9BD129FC-4E12-4ED2-B18F-93EB8F619698}" type="presParOf" srcId="{82F4EB87-2B20-4739-89D2-5293227E5CCC}" destId="{D90FA362-F28C-4399-99FE-820B54FE6D38}" srcOrd="0" destOrd="0" presId="urn:microsoft.com/office/officeart/2008/layout/LinedList"/>
    <dgm:cxn modelId="{2D1B2CE5-DF78-457B-B7FF-129C5480C378}" type="presParOf" srcId="{82F4EB87-2B20-4739-89D2-5293227E5CCC}" destId="{C4B38AC3-D608-4D77-86EF-F0010020DBD2}" srcOrd="1" destOrd="0" presId="urn:microsoft.com/office/officeart/2008/layout/LinedList"/>
    <dgm:cxn modelId="{21627651-C0BA-45FE-9E12-6E8471C82111}" type="presParOf" srcId="{C4B38AC3-D608-4D77-86EF-F0010020DBD2}" destId="{D0F5C442-1173-4B4A-ADE5-280BCC252E6B}" srcOrd="0" destOrd="0" presId="urn:microsoft.com/office/officeart/2008/layout/LinedList"/>
    <dgm:cxn modelId="{882FD4A9-E114-4D0F-8C40-CDB87783D04B}" type="presParOf" srcId="{C4B38AC3-D608-4D77-86EF-F0010020DBD2}" destId="{4B4F7507-4C0F-4286-8F0B-8F4DA9704B92}" srcOrd="1" destOrd="0" presId="urn:microsoft.com/office/officeart/2008/layout/LinedList"/>
    <dgm:cxn modelId="{1F982A0C-0DDA-45D9-85B0-E74EC6E5E5E1}" type="presParOf" srcId="{C4B38AC3-D608-4D77-86EF-F0010020DBD2}" destId="{973DDE3C-1BDD-4992-980D-3EB96526F4FD}" srcOrd="2" destOrd="0" presId="urn:microsoft.com/office/officeart/2008/layout/LinedList"/>
    <dgm:cxn modelId="{DCF6E657-068C-480E-8E4F-40A886A28B9F}" type="presParOf" srcId="{82F4EB87-2B20-4739-89D2-5293227E5CCC}" destId="{2EE85640-1A28-4C83-A82D-7F8AC1C681C1}" srcOrd="2" destOrd="0" presId="urn:microsoft.com/office/officeart/2008/layout/LinedList"/>
    <dgm:cxn modelId="{FF58BBDD-8EC3-443F-9A30-591698457374}" type="presParOf" srcId="{82F4EB87-2B20-4739-89D2-5293227E5CCC}" destId="{0E7991D2-1B6F-4D1C-B568-47AD592FC367}" srcOrd="3" destOrd="0" presId="urn:microsoft.com/office/officeart/2008/layout/LinedList"/>
    <dgm:cxn modelId="{618174DA-4B11-4D9D-A1C2-377183CE671B}" type="presParOf" srcId="{82F4EB87-2B20-4739-89D2-5293227E5CCC}" destId="{C98F84CD-A2FB-462A-AADF-C2CC51D1214C}" srcOrd="4" destOrd="0" presId="urn:microsoft.com/office/officeart/2008/layout/LinedList"/>
    <dgm:cxn modelId="{B0897637-734F-472B-B278-CF110B114F5F}" type="presParOf" srcId="{C98F84CD-A2FB-462A-AADF-C2CC51D1214C}" destId="{0F29AE12-2AFB-4E9C-B02E-BA68048DC769}" srcOrd="0" destOrd="0" presId="urn:microsoft.com/office/officeart/2008/layout/LinedList"/>
    <dgm:cxn modelId="{3164DC35-3FE5-4654-8F67-10BFDEE89374}" type="presParOf" srcId="{C98F84CD-A2FB-462A-AADF-C2CC51D1214C}" destId="{F0799ED6-CB8B-4748-B1FB-C99DD3345059}" srcOrd="1" destOrd="0" presId="urn:microsoft.com/office/officeart/2008/layout/LinedList"/>
    <dgm:cxn modelId="{270303C3-0AD3-454B-A1EC-094AE93A60FA}" type="presParOf" srcId="{C98F84CD-A2FB-462A-AADF-C2CC51D1214C}" destId="{48AF35BA-A1BC-420B-B2ED-ED49286B4A11}" srcOrd="2" destOrd="0" presId="urn:microsoft.com/office/officeart/2008/layout/LinedList"/>
    <dgm:cxn modelId="{76EE3668-C4F8-4BC2-9554-0D7F988C33E5}" type="presParOf" srcId="{82F4EB87-2B20-4739-89D2-5293227E5CCC}" destId="{E7277839-9A66-4B23-A8AA-3178DD37344F}" srcOrd="5" destOrd="0" presId="urn:microsoft.com/office/officeart/2008/layout/LinedList"/>
    <dgm:cxn modelId="{142C738A-EE9C-4D39-A591-5AB30E5A632A}" type="presParOf" srcId="{82F4EB87-2B20-4739-89D2-5293227E5CCC}" destId="{1C54B2FC-3FF0-4D72-9449-15D4694B406A}" srcOrd="6" destOrd="0" presId="urn:microsoft.com/office/officeart/2008/layout/LinedList"/>
    <dgm:cxn modelId="{B0D808B1-0621-45F6-8DFF-97BF9646F2B7}" type="presParOf" srcId="{C6BD7BB9-E462-4863-8F8E-6595704B5F95}" destId="{031AD0E7-5781-49DF-9C7A-529079EA0862}" srcOrd="10" destOrd="0" presId="urn:microsoft.com/office/officeart/2008/layout/LinedList"/>
    <dgm:cxn modelId="{75B6D2AD-1246-4E7E-85CD-7010B4276652}" type="presParOf" srcId="{C6BD7BB9-E462-4863-8F8E-6595704B5F95}" destId="{A4C363B1-3080-49C7-B5E9-8D38A840D849}" srcOrd="11" destOrd="0" presId="urn:microsoft.com/office/officeart/2008/layout/LinedList"/>
    <dgm:cxn modelId="{303C5CA0-5AE2-4425-892E-0DA6CA3ADC0D}" type="presParOf" srcId="{A4C363B1-3080-49C7-B5E9-8D38A840D849}" destId="{833870C7-DDE4-4DEE-92D4-5B3A5037E21F}" srcOrd="0" destOrd="0" presId="urn:microsoft.com/office/officeart/2008/layout/LinedList"/>
    <dgm:cxn modelId="{6FA01B84-8999-4D1A-9896-FEFA41A96F8D}" type="presParOf" srcId="{A4C363B1-3080-49C7-B5E9-8D38A840D849}" destId="{EF79824A-8E16-425A-81AA-676CA998190A}"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742D34A-6163-4235-A2AB-47AC2805792F}" type="doc">
      <dgm:prSet loTypeId="urn:microsoft.com/office/officeart/2008/layout/LinedList" loCatId="list" qsTypeId="urn:microsoft.com/office/officeart/2005/8/quickstyle/simple1" qsCatId="simple" csTypeId="urn:microsoft.com/office/officeart/2005/8/colors/colorful2" csCatId="colorful" phldr="1"/>
      <dgm:spPr/>
      <dgm:t>
        <a:bodyPr/>
        <a:lstStyle/>
        <a:p>
          <a:endParaRPr lang="en-US"/>
        </a:p>
      </dgm:t>
    </dgm:pt>
    <dgm:pt modelId="{8C646CD3-4FB4-47B8-9E51-BB39EFF6D410}">
      <dgm:prSet/>
      <dgm:spPr/>
      <dgm:t>
        <a:bodyPr/>
        <a:lstStyle/>
        <a:p>
          <a:r>
            <a:rPr kumimoji="0" lang="en-US" altLang="en-US" b="1" i="0" u="none" strike="noStrike" cap="none" normalizeH="0" baseline="0" dirty="0">
              <a:ln>
                <a:noFill/>
              </a:ln>
              <a:solidFill>
                <a:schemeClr val="tx1"/>
              </a:solidFill>
              <a:effectLst/>
              <a:latin typeface="Iceland" panose="02000506000000020004" pitchFamily="2" charset="0"/>
            </a:rPr>
            <a:t>Precision</a:t>
          </a:r>
          <a:r>
            <a:rPr kumimoji="0" lang="en-US" altLang="en-US" b="0" i="0" u="none" strike="noStrike" cap="none" normalizeH="0" baseline="0" dirty="0">
              <a:ln>
                <a:noFill/>
              </a:ln>
              <a:solidFill>
                <a:schemeClr val="tx1"/>
              </a:solidFill>
              <a:effectLst/>
              <a:latin typeface="Iceland" panose="02000506000000020004" pitchFamily="2" charset="0"/>
            </a:rPr>
            <a:t>: 0.50</a:t>
          </a:r>
          <a:br>
            <a:rPr kumimoji="0" lang="en-US" altLang="en-US" b="0" i="0" u="none" strike="noStrike" cap="none" normalizeH="0" baseline="0" dirty="0">
              <a:ln>
                <a:noFill/>
              </a:ln>
              <a:solidFill>
                <a:schemeClr val="tx1"/>
              </a:solidFill>
              <a:effectLst/>
              <a:latin typeface="Iceland" panose="02000506000000020004" pitchFamily="2" charset="0"/>
            </a:rPr>
          </a:br>
          <a:r>
            <a:rPr kumimoji="0" lang="en-US" altLang="en-US" b="0" i="0" u="none" strike="noStrike" cap="none" normalizeH="0" baseline="0" dirty="0">
              <a:ln>
                <a:noFill/>
              </a:ln>
              <a:solidFill>
                <a:schemeClr val="tx1"/>
              </a:solidFill>
              <a:effectLst/>
              <a:latin typeface="Iceland" panose="02000506000000020004" pitchFamily="2" charset="0"/>
            </a:rPr>
            <a:t>Precision is the ratio of correctly predicted positive observations to the total predicted positives. A precision of 0.50 means that 50% of all the cases predicted as stroke actually have a stroke. This is decent, but it could be better.</a:t>
          </a:r>
        </a:p>
      </dgm:t>
    </dgm:pt>
    <dgm:pt modelId="{D325B64E-9EF2-4F99-BBBD-2EFB481027F6}" type="parTrans" cxnId="{32EE7BD0-E8D2-4529-8E16-8606B37D358D}">
      <dgm:prSet/>
      <dgm:spPr/>
      <dgm:t>
        <a:bodyPr/>
        <a:lstStyle/>
        <a:p>
          <a:endParaRPr lang="en-IN">
            <a:latin typeface="Iceland" panose="02000506000000020004" pitchFamily="2" charset="0"/>
          </a:endParaRPr>
        </a:p>
      </dgm:t>
    </dgm:pt>
    <dgm:pt modelId="{91B88B6C-CF38-465A-9D91-BF03165F886F}" type="sibTrans" cxnId="{32EE7BD0-E8D2-4529-8E16-8606B37D358D}">
      <dgm:prSet/>
      <dgm:spPr/>
      <dgm:t>
        <a:bodyPr/>
        <a:lstStyle/>
        <a:p>
          <a:endParaRPr lang="en-IN">
            <a:latin typeface="Iceland" panose="02000506000000020004" pitchFamily="2" charset="0"/>
          </a:endParaRPr>
        </a:p>
      </dgm:t>
    </dgm:pt>
    <dgm:pt modelId="{D86F2637-58F8-4730-B12E-8B7EE308DFCB}">
      <dgm:prSet/>
      <dgm:spPr/>
      <dgm:t>
        <a:bodyPr/>
        <a:lstStyle/>
        <a:p>
          <a:r>
            <a:rPr kumimoji="0" lang="en-US" altLang="en-US" b="1" i="0" u="none" strike="noStrike" cap="none" normalizeH="0" baseline="0" dirty="0">
              <a:ln>
                <a:noFill/>
              </a:ln>
              <a:solidFill>
                <a:schemeClr val="tx1"/>
              </a:solidFill>
              <a:effectLst/>
              <a:latin typeface="Iceland" panose="02000506000000020004" pitchFamily="2" charset="0"/>
            </a:rPr>
            <a:t>Recall</a:t>
          </a:r>
          <a:r>
            <a:rPr kumimoji="0" lang="en-US" altLang="en-US" b="0" i="0" u="none" strike="noStrike" cap="none" normalizeH="0" baseline="0" dirty="0">
              <a:ln>
                <a:noFill/>
              </a:ln>
              <a:solidFill>
                <a:schemeClr val="tx1"/>
              </a:solidFill>
              <a:effectLst/>
              <a:latin typeface="Iceland" panose="02000506000000020004" pitchFamily="2" charset="0"/>
            </a:rPr>
            <a:t>: 0.02</a:t>
          </a:r>
          <a:br>
            <a:rPr kumimoji="0" lang="en-US" altLang="en-US" b="0" i="0" u="none" strike="noStrike" cap="none" normalizeH="0" baseline="0" dirty="0">
              <a:ln>
                <a:noFill/>
              </a:ln>
              <a:solidFill>
                <a:schemeClr val="tx1"/>
              </a:solidFill>
              <a:effectLst/>
              <a:latin typeface="Iceland" panose="02000506000000020004" pitchFamily="2" charset="0"/>
            </a:rPr>
          </a:br>
          <a:r>
            <a:rPr kumimoji="0" lang="en-US" altLang="en-US" b="0" i="0" u="none" strike="noStrike" cap="none" normalizeH="0" baseline="0" dirty="0">
              <a:ln>
                <a:noFill/>
              </a:ln>
              <a:solidFill>
                <a:schemeClr val="tx1"/>
              </a:solidFill>
              <a:effectLst/>
              <a:latin typeface="Iceland" panose="02000506000000020004" pitchFamily="2" charset="0"/>
            </a:rPr>
            <a:t>Recall is the ratio of correctly predicted positive observations to the all observations in actual class. A recall of 0.02 means that only 2% of the actual stroke cases are correctly identified by the model. This indicates a poor performance in identifying stroke cases, which is critical for this prediction task.</a:t>
          </a:r>
        </a:p>
      </dgm:t>
    </dgm:pt>
    <dgm:pt modelId="{E53A784E-E057-401D-A468-1E06B67DEA97}" type="parTrans" cxnId="{2673C4AB-002E-4CCC-97A6-EFD3ABF1B62C}">
      <dgm:prSet/>
      <dgm:spPr/>
      <dgm:t>
        <a:bodyPr/>
        <a:lstStyle/>
        <a:p>
          <a:endParaRPr lang="en-IN">
            <a:latin typeface="Iceland" panose="02000506000000020004" pitchFamily="2" charset="0"/>
          </a:endParaRPr>
        </a:p>
      </dgm:t>
    </dgm:pt>
    <dgm:pt modelId="{B6B232BF-B2F2-4FB8-8360-58868DC44985}" type="sibTrans" cxnId="{2673C4AB-002E-4CCC-97A6-EFD3ABF1B62C}">
      <dgm:prSet/>
      <dgm:spPr/>
      <dgm:t>
        <a:bodyPr/>
        <a:lstStyle/>
        <a:p>
          <a:endParaRPr lang="en-IN">
            <a:latin typeface="Iceland" panose="02000506000000020004" pitchFamily="2" charset="0"/>
          </a:endParaRPr>
        </a:p>
      </dgm:t>
    </dgm:pt>
    <dgm:pt modelId="{08E1112C-DA83-4E50-97F9-93ECE59067BB}">
      <dgm:prSet/>
      <dgm:spPr/>
      <dgm:t>
        <a:bodyPr/>
        <a:lstStyle/>
        <a:p>
          <a:r>
            <a:rPr kumimoji="0" lang="en-US" altLang="en-US" b="1" i="0" u="none" strike="noStrike" cap="none" normalizeH="0" baseline="0" dirty="0">
              <a:ln>
                <a:noFill/>
              </a:ln>
              <a:solidFill>
                <a:schemeClr val="tx1"/>
              </a:solidFill>
              <a:effectLst/>
              <a:latin typeface="Iceland" panose="02000506000000020004" pitchFamily="2" charset="0"/>
            </a:rPr>
            <a:t>F1 Score</a:t>
          </a:r>
          <a:r>
            <a:rPr kumimoji="0" lang="en-US" altLang="en-US" b="0" i="0" u="none" strike="noStrike" cap="none" normalizeH="0" baseline="0" dirty="0">
              <a:ln>
                <a:noFill/>
              </a:ln>
              <a:solidFill>
                <a:schemeClr val="tx1"/>
              </a:solidFill>
              <a:effectLst/>
              <a:latin typeface="Iceland" panose="02000506000000020004" pitchFamily="2" charset="0"/>
            </a:rPr>
            <a:t>: 0.03</a:t>
          </a:r>
          <a:br>
            <a:rPr kumimoji="0" lang="en-US" altLang="en-US" b="0" i="0" u="none" strike="noStrike" cap="none" normalizeH="0" baseline="0" dirty="0">
              <a:ln>
                <a:noFill/>
              </a:ln>
              <a:solidFill>
                <a:schemeClr val="tx1"/>
              </a:solidFill>
              <a:effectLst/>
              <a:latin typeface="Iceland" panose="02000506000000020004" pitchFamily="2" charset="0"/>
            </a:rPr>
          </a:br>
          <a:r>
            <a:rPr kumimoji="0" lang="en-US" altLang="en-US" b="0" i="0" u="none" strike="noStrike" cap="none" normalizeH="0" baseline="0" dirty="0">
              <a:ln>
                <a:noFill/>
              </a:ln>
              <a:solidFill>
                <a:schemeClr val="tx1"/>
              </a:solidFill>
              <a:effectLst/>
              <a:latin typeface="Iceland" panose="02000506000000020004" pitchFamily="2" charset="0"/>
            </a:rPr>
            <a:t>F1 Score is the weighted average of Precision and Recall. With a value of 0.03, the model struggles to balance precision and recall, meaning it fails to both correctly predict stroke cases (low recall) and predict strokes with certainty (moderate precision).</a:t>
          </a:r>
        </a:p>
      </dgm:t>
    </dgm:pt>
    <dgm:pt modelId="{2B42D851-21A0-42F4-8A06-5089FC02B6CE}" type="parTrans" cxnId="{BD0862D8-8B7F-4A90-99B5-056FF25E2965}">
      <dgm:prSet/>
      <dgm:spPr/>
      <dgm:t>
        <a:bodyPr/>
        <a:lstStyle/>
        <a:p>
          <a:endParaRPr lang="en-IN">
            <a:latin typeface="Iceland" panose="02000506000000020004" pitchFamily="2" charset="0"/>
          </a:endParaRPr>
        </a:p>
      </dgm:t>
    </dgm:pt>
    <dgm:pt modelId="{BB608371-375B-4691-86BA-BF7F90854E98}" type="sibTrans" cxnId="{BD0862D8-8B7F-4A90-99B5-056FF25E2965}">
      <dgm:prSet/>
      <dgm:spPr/>
      <dgm:t>
        <a:bodyPr/>
        <a:lstStyle/>
        <a:p>
          <a:endParaRPr lang="en-IN">
            <a:latin typeface="Iceland" panose="02000506000000020004" pitchFamily="2" charset="0"/>
          </a:endParaRPr>
        </a:p>
      </dgm:t>
    </dgm:pt>
    <dgm:pt modelId="{50E374AB-6CC2-4C0F-8296-050C1C0AA6B6}">
      <dgm:prSet/>
      <dgm:spPr/>
      <dgm:t>
        <a:bodyPr/>
        <a:lstStyle/>
        <a:p>
          <a:r>
            <a:rPr kumimoji="0" lang="en-US" altLang="en-US" b="1" i="0" u="none" strike="noStrike" cap="none" normalizeH="0" baseline="0" dirty="0">
              <a:ln>
                <a:noFill/>
              </a:ln>
              <a:solidFill>
                <a:schemeClr val="tx1"/>
              </a:solidFill>
              <a:effectLst/>
              <a:latin typeface="Iceland" panose="02000506000000020004" pitchFamily="2" charset="0"/>
            </a:rPr>
            <a:t>Accuracy</a:t>
          </a:r>
          <a:r>
            <a:rPr kumimoji="0" lang="en-US" altLang="en-US" b="0" i="0" u="none" strike="noStrike" cap="none" normalizeH="0" baseline="0" dirty="0">
              <a:ln>
                <a:noFill/>
              </a:ln>
              <a:solidFill>
                <a:schemeClr val="tx1"/>
              </a:solidFill>
              <a:effectLst/>
              <a:latin typeface="Iceland" panose="02000506000000020004" pitchFamily="2" charset="0"/>
            </a:rPr>
            <a:t>: 93.93%</a:t>
          </a:r>
          <a:br>
            <a:rPr kumimoji="0" lang="en-US" altLang="en-US" b="0" i="0" u="none" strike="noStrike" cap="none" normalizeH="0" baseline="0" dirty="0">
              <a:ln>
                <a:noFill/>
              </a:ln>
              <a:solidFill>
                <a:schemeClr val="tx1"/>
              </a:solidFill>
              <a:effectLst/>
              <a:latin typeface="Iceland" panose="02000506000000020004" pitchFamily="2" charset="0"/>
            </a:rPr>
          </a:br>
          <a:r>
            <a:rPr kumimoji="0" lang="en-US" altLang="en-US" b="0" i="0" u="none" strike="noStrike" cap="none" normalizeH="0" baseline="0" dirty="0">
              <a:ln>
                <a:noFill/>
              </a:ln>
              <a:solidFill>
                <a:schemeClr val="tx1"/>
              </a:solidFill>
              <a:effectLst/>
              <a:latin typeface="Iceland" panose="02000506000000020004" pitchFamily="2" charset="0"/>
            </a:rPr>
            <a:t>The accuracy score is quite high, but it can be misleading in imbalanced datasets. High accuracy can occur if the model correctly predicts the majority class (no stroke) but fails to identify the minority class (stroke). Given that the dataset is likely imbalanced, this accuracy should be interpreted carefully.</a:t>
          </a:r>
        </a:p>
      </dgm:t>
    </dgm:pt>
    <dgm:pt modelId="{300535C7-8215-492E-B7B8-1FA05E69DBAF}" type="parTrans" cxnId="{DC759CC5-BF76-4ED4-A245-56C22AF91F4C}">
      <dgm:prSet/>
      <dgm:spPr/>
      <dgm:t>
        <a:bodyPr/>
        <a:lstStyle/>
        <a:p>
          <a:endParaRPr lang="en-IN">
            <a:latin typeface="Iceland" panose="02000506000000020004" pitchFamily="2" charset="0"/>
          </a:endParaRPr>
        </a:p>
      </dgm:t>
    </dgm:pt>
    <dgm:pt modelId="{DBCD52EB-68F3-4B24-B2E8-F69AF08FE235}" type="sibTrans" cxnId="{DC759CC5-BF76-4ED4-A245-56C22AF91F4C}">
      <dgm:prSet/>
      <dgm:spPr/>
      <dgm:t>
        <a:bodyPr/>
        <a:lstStyle/>
        <a:p>
          <a:endParaRPr lang="en-IN">
            <a:latin typeface="Iceland" panose="02000506000000020004" pitchFamily="2" charset="0"/>
          </a:endParaRPr>
        </a:p>
      </dgm:t>
    </dgm:pt>
    <dgm:pt modelId="{C6BD7BB9-E462-4863-8F8E-6595704B5F95}" type="pres">
      <dgm:prSet presAssocID="{4742D34A-6163-4235-A2AB-47AC2805792F}" presName="vert0" presStyleCnt="0">
        <dgm:presLayoutVars>
          <dgm:dir/>
          <dgm:animOne val="branch"/>
          <dgm:animLvl val="lvl"/>
        </dgm:presLayoutVars>
      </dgm:prSet>
      <dgm:spPr/>
    </dgm:pt>
    <dgm:pt modelId="{7CD31788-A018-43D5-9F01-5DE751F9FB58}" type="pres">
      <dgm:prSet presAssocID="{8C646CD3-4FB4-47B8-9E51-BB39EFF6D410}" presName="thickLine" presStyleLbl="alignNode1" presStyleIdx="0" presStyleCnt="4"/>
      <dgm:spPr/>
    </dgm:pt>
    <dgm:pt modelId="{4B02598F-BAE9-448B-B35F-43F33E2C3174}" type="pres">
      <dgm:prSet presAssocID="{8C646CD3-4FB4-47B8-9E51-BB39EFF6D410}" presName="horz1" presStyleCnt="0"/>
      <dgm:spPr/>
    </dgm:pt>
    <dgm:pt modelId="{B01AECDC-7CBD-46D5-857A-23E18DFAE5E8}" type="pres">
      <dgm:prSet presAssocID="{8C646CD3-4FB4-47B8-9E51-BB39EFF6D410}" presName="tx1" presStyleLbl="revTx" presStyleIdx="0" presStyleCnt="4"/>
      <dgm:spPr/>
    </dgm:pt>
    <dgm:pt modelId="{7A67A9F5-9F37-40E6-91D3-3E3AA55BAFA5}" type="pres">
      <dgm:prSet presAssocID="{8C646CD3-4FB4-47B8-9E51-BB39EFF6D410}" presName="vert1" presStyleCnt="0"/>
      <dgm:spPr/>
    </dgm:pt>
    <dgm:pt modelId="{730D1747-5251-41E4-8F5F-7FAFDC961D39}" type="pres">
      <dgm:prSet presAssocID="{D86F2637-58F8-4730-B12E-8B7EE308DFCB}" presName="thickLine" presStyleLbl="alignNode1" presStyleIdx="1" presStyleCnt="4"/>
      <dgm:spPr/>
    </dgm:pt>
    <dgm:pt modelId="{AB126DC8-B154-4FB8-9CE3-FAD30BBE8188}" type="pres">
      <dgm:prSet presAssocID="{D86F2637-58F8-4730-B12E-8B7EE308DFCB}" presName="horz1" presStyleCnt="0"/>
      <dgm:spPr/>
    </dgm:pt>
    <dgm:pt modelId="{E35FC38D-83F1-487A-824D-8C36969DF45E}" type="pres">
      <dgm:prSet presAssocID="{D86F2637-58F8-4730-B12E-8B7EE308DFCB}" presName="tx1" presStyleLbl="revTx" presStyleIdx="1" presStyleCnt="4"/>
      <dgm:spPr/>
    </dgm:pt>
    <dgm:pt modelId="{C19074A9-72C0-4325-8D1A-3C6146234B82}" type="pres">
      <dgm:prSet presAssocID="{D86F2637-58F8-4730-B12E-8B7EE308DFCB}" presName="vert1" presStyleCnt="0"/>
      <dgm:spPr/>
    </dgm:pt>
    <dgm:pt modelId="{19475F70-DF44-4F41-A9A9-18C6DF3A5C57}" type="pres">
      <dgm:prSet presAssocID="{08E1112C-DA83-4E50-97F9-93ECE59067BB}" presName="thickLine" presStyleLbl="alignNode1" presStyleIdx="2" presStyleCnt="4"/>
      <dgm:spPr/>
    </dgm:pt>
    <dgm:pt modelId="{8B093DAD-9B9D-458B-92EC-5BC02696C9C4}" type="pres">
      <dgm:prSet presAssocID="{08E1112C-DA83-4E50-97F9-93ECE59067BB}" presName="horz1" presStyleCnt="0"/>
      <dgm:spPr/>
    </dgm:pt>
    <dgm:pt modelId="{BF230301-3ECE-4B35-BB77-6E450F63C218}" type="pres">
      <dgm:prSet presAssocID="{08E1112C-DA83-4E50-97F9-93ECE59067BB}" presName="tx1" presStyleLbl="revTx" presStyleIdx="2" presStyleCnt="4"/>
      <dgm:spPr/>
    </dgm:pt>
    <dgm:pt modelId="{5F95B19D-189B-4EAF-B134-CF74CD340695}" type="pres">
      <dgm:prSet presAssocID="{08E1112C-DA83-4E50-97F9-93ECE59067BB}" presName="vert1" presStyleCnt="0"/>
      <dgm:spPr/>
    </dgm:pt>
    <dgm:pt modelId="{1270AB52-1943-44C6-AA96-BA2188F20BF7}" type="pres">
      <dgm:prSet presAssocID="{50E374AB-6CC2-4C0F-8296-050C1C0AA6B6}" presName="thickLine" presStyleLbl="alignNode1" presStyleIdx="3" presStyleCnt="4"/>
      <dgm:spPr/>
    </dgm:pt>
    <dgm:pt modelId="{D5F8D744-1F5D-40E3-B108-DA238E6A97B4}" type="pres">
      <dgm:prSet presAssocID="{50E374AB-6CC2-4C0F-8296-050C1C0AA6B6}" presName="horz1" presStyleCnt="0"/>
      <dgm:spPr/>
    </dgm:pt>
    <dgm:pt modelId="{1274D2D3-DEF3-4C2D-8467-6329E3BF42B3}" type="pres">
      <dgm:prSet presAssocID="{50E374AB-6CC2-4C0F-8296-050C1C0AA6B6}" presName="tx1" presStyleLbl="revTx" presStyleIdx="3" presStyleCnt="4"/>
      <dgm:spPr/>
    </dgm:pt>
    <dgm:pt modelId="{C8987C7A-8E6E-4A0B-BA17-C38217DB18F8}" type="pres">
      <dgm:prSet presAssocID="{50E374AB-6CC2-4C0F-8296-050C1C0AA6B6}" presName="vert1" presStyleCnt="0"/>
      <dgm:spPr/>
    </dgm:pt>
  </dgm:ptLst>
  <dgm:cxnLst>
    <dgm:cxn modelId="{F8EB1F2D-9414-49B2-B5FA-F5C8F544CD30}" type="presOf" srcId="{4742D34A-6163-4235-A2AB-47AC2805792F}" destId="{C6BD7BB9-E462-4863-8F8E-6595704B5F95}" srcOrd="0" destOrd="0" presId="urn:microsoft.com/office/officeart/2008/layout/LinedList"/>
    <dgm:cxn modelId="{4137ED43-DD47-46F2-946C-7090AF5DE566}" type="presOf" srcId="{D86F2637-58F8-4730-B12E-8B7EE308DFCB}" destId="{E35FC38D-83F1-487A-824D-8C36969DF45E}" srcOrd="0" destOrd="0" presId="urn:microsoft.com/office/officeart/2008/layout/LinedList"/>
    <dgm:cxn modelId="{70A1C18D-2C6D-4489-BAE1-7FF5B0885799}" type="presOf" srcId="{08E1112C-DA83-4E50-97F9-93ECE59067BB}" destId="{BF230301-3ECE-4B35-BB77-6E450F63C218}" srcOrd="0" destOrd="0" presId="urn:microsoft.com/office/officeart/2008/layout/LinedList"/>
    <dgm:cxn modelId="{DEFD739B-4305-421E-8D9E-32AFD39FBE57}" type="presOf" srcId="{50E374AB-6CC2-4C0F-8296-050C1C0AA6B6}" destId="{1274D2D3-DEF3-4C2D-8467-6329E3BF42B3}" srcOrd="0" destOrd="0" presId="urn:microsoft.com/office/officeart/2008/layout/LinedList"/>
    <dgm:cxn modelId="{2673C4AB-002E-4CCC-97A6-EFD3ABF1B62C}" srcId="{4742D34A-6163-4235-A2AB-47AC2805792F}" destId="{D86F2637-58F8-4730-B12E-8B7EE308DFCB}" srcOrd="1" destOrd="0" parTransId="{E53A784E-E057-401D-A468-1E06B67DEA97}" sibTransId="{B6B232BF-B2F2-4FB8-8360-58868DC44985}"/>
    <dgm:cxn modelId="{DC759CC5-BF76-4ED4-A245-56C22AF91F4C}" srcId="{4742D34A-6163-4235-A2AB-47AC2805792F}" destId="{50E374AB-6CC2-4C0F-8296-050C1C0AA6B6}" srcOrd="3" destOrd="0" parTransId="{300535C7-8215-492E-B7B8-1FA05E69DBAF}" sibTransId="{DBCD52EB-68F3-4B24-B2E8-F69AF08FE235}"/>
    <dgm:cxn modelId="{32EE7BD0-E8D2-4529-8E16-8606B37D358D}" srcId="{4742D34A-6163-4235-A2AB-47AC2805792F}" destId="{8C646CD3-4FB4-47B8-9E51-BB39EFF6D410}" srcOrd="0" destOrd="0" parTransId="{D325B64E-9EF2-4F99-BBBD-2EFB481027F6}" sibTransId="{91B88B6C-CF38-465A-9D91-BF03165F886F}"/>
    <dgm:cxn modelId="{BD0862D8-8B7F-4A90-99B5-056FF25E2965}" srcId="{4742D34A-6163-4235-A2AB-47AC2805792F}" destId="{08E1112C-DA83-4E50-97F9-93ECE59067BB}" srcOrd="2" destOrd="0" parTransId="{2B42D851-21A0-42F4-8A06-5089FC02B6CE}" sibTransId="{BB608371-375B-4691-86BA-BF7F90854E98}"/>
    <dgm:cxn modelId="{A8279BF0-1E48-488A-A2DE-6BBD84F379ED}" type="presOf" srcId="{8C646CD3-4FB4-47B8-9E51-BB39EFF6D410}" destId="{B01AECDC-7CBD-46D5-857A-23E18DFAE5E8}" srcOrd="0" destOrd="0" presId="urn:microsoft.com/office/officeart/2008/layout/LinedList"/>
    <dgm:cxn modelId="{8AEB37A8-14A0-44A4-A1A5-E8C5A19D6E25}" type="presParOf" srcId="{C6BD7BB9-E462-4863-8F8E-6595704B5F95}" destId="{7CD31788-A018-43D5-9F01-5DE751F9FB58}" srcOrd="0" destOrd="0" presId="urn:microsoft.com/office/officeart/2008/layout/LinedList"/>
    <dgm:cxn modelId="{222FDFDB-6A0B-4F7B-A3B0-D842D294234B}" type="presParOf" srcId="{C6BD7BB9-E462-4863-8F8E-6595704B5F95}" destId="{4B02598F-BAE9-448B-B35F-43F33E2C3174}" srcOrd="1" destOrd="0" presId="urn:microsoft.com/office/officeart/2008/layout/LinedList"/>
    <dgm:cxn modelId="{EF11C79C-2310-484A-A2A7-11CFC843CD1D}" type="presParOf" srcId="{4B02598F-BAE9-448B-B35F-43F33E2C3174}" destId="{B01AECDC-7CBD-46D5-857A-23E18DFAE5E8}" srcOrd="0" destOrd="0" presId="urn:microsoft.com/office/officeart/2008/layout/LinedList"/>
    <dgm:cxn modelId="{71D2E104-D9B6-4635-A42C-3642245A5214}" type="presParOf" srcId="{4B02598F-BAE9-448B-B35F-43F33E2C3174}" destId="{7A67A9F5-9F37-40E6-91D3-3E3AA55BAFA5}" srcOrd="1" destOrd="0" presId="urn:microsoft.com/office/officeart/2008/layout/LinedList"/>
    <dgm:cxn modelId="{BF281B13-C053-4156-80AB-415C71230499}" type="presParOf" srcId="{C6BD7BB9-E462-4863-8F8E-6595704B5F95}" destId="{730D1747-5251-41E4-8F5F-7FAFDC961D39}" srcOrd="2" destOrd="0" presId="urn:microsoft.com/office/officeart/2008/layout/LinedList"/>
    <dgm:cxn modelId="{0B91EC61-16E5-4DD5-9DD6-9E46505B88E9}" type="presParOf" srcId="{C6BD7BB9-E462-4863-8F8E-6595704B5F95}" destId="{AB126DC8-B154-4FB8-9CE3-FAD30BBE8188}" srcOrd="3" destOrd="0" presId="urn:microsoft.com/office/officeart/2008/layout/LinedList"/>
    <dgm:cxn modelId="{2B8A73B4-7CBF-4600-8784-ED446458D36C}" type="presParOf" srcId="{AB126DC8-B154-4FB8-9CE3-FAD30BBE8188}" destId="{E35FC38D-83F1-487A-824D-8C36969DF45E}" srcOrd="0" destOrd="0" presId="urn:microsoft.com/office/officeart/2008/layout/LinedList"/>
    <dgm:cxn modelId="{850F32C5-1816-4696-BD9F-DFAF18F2814D}" type="presParOf" srcId="{AB126DC8-B154-4FB8-9CE3-FAD30BBE8188}" destId="{C19074A9-72C0-4325-8D1A-3C6146234B82}" srcOrd="1" destOrd="0" presId="urn:microsoft.com/office/officeart/2008/layout/LinedList"/>
    <dgm:cxn modelId="{9A5A06A2-A509-477E-B344-31320B24A807}" type="presParOf" srcId="{C6BD7BB9-E462-4863-8F8E-6595704B5F95}" destId="{19475F70-DF44-4F41-A9A9-18C6DF3A5C57}" srcOrd="4" destOrd="0" presId="urn:microsoft.com/office/officeart/2008/layout/LinedList"/>
    <dgm:cxn modelId="{02C14BCD-70F3-4004-9F45-9323CE8D424E}" type="presParOf" srcId="{C6BD7BB9-E462-4863-8F8E-6595704B5F95}" destId="{8B093DAD-9B9D-458B-92EC-5BC02696C9C4}" srcOrd="5" destOrd="0" presId="urn:microsoft.com/office/officeart/2008/layout/LinedList"/>
    <dgm:cxn modelId="{50557354-357D-40B5-8A40-CB63EDFD9387}" type="presParOf" srcId="{8B093DAD-9B9D-458B-92EC-5BC02696C9C4}" destId="{BF230301-3ECE-4B35-BB77-6E450F63C218}" srcOrd="0" destOrd="0" presId="urn:microsoft.com/office/officeart/2008/layout/LinedList"/>
    <dgm:cxn modelId="{40AC93AA-3544-45D9-84E3-59F9CA9BD9DF}" type="presParOf" srcId="{8B093DAD-9B9D-458B-92EC-5BC02696C9C4}" destId="{5F95B19D-189B-4EAF-B134-CF74CD340695}" srcOrd="1" destOrd="0" presId="urn:microsoft.com/office/officeart/2008/layout/LinedList"/>
    <dgm:cxn modelId="{09C973E8-5525-467B-83B4-C1D98136FC5F}" type="presParOf" srcId="{C6BD7BB9-E462-4863-8F8E-6595704B5F95}" destId="{1270AB52-1943-44C6-AA96-BA2188F20BF7}" srcOrd="6" destOrd="0" presId="urn:microsoft.com/office/officeart/2008/layout/LinedList"/>
    <dgm:cxn modelId="{E203D19C-4608-4AAE-AB1E-13EB04FB0D0D}" type="presParOf" srcId="{C6BD7BB9-E462-4863-8F8E-6595704B5F95}" destId="{D5F8D744-1F5D-40E3-B108-DA238E6A97B4}" srcOrd="7" destOrd="0" presId="urn:microsoft.com/office/officeart/2008/layout/LinedList"/>
    <dgm:cxn modelId="{10D6A8C1-C229-4697-B4C0-36F61F16356C}" type="presParOf" srcId="{D5F8D744-1F5D-40E3-B108-DA238E6A97B4}" destId="{1274D2D3-DEF3-4C2D-8467-6329E3BF42B3}" srcOrd="0" destOrd="0" presId="urn:microsoft.com/office/officeart/2008/layout/LinedList"/>
    <dgm:cxn modelId="{0D0CA612-62D8-4212-808D-4EB0B6FE7A64}" type="presParOf" srcId="{D5F8D744-1F5D-40E3-B108-DA238E6A97B4}" destId="{C8987C7A-8E6E-4A0B-BA17-C38217DB18F8}"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9BA3D8F-5049-44C0-B2E2-CD5B1A33FC96}" type="doc">
      <dgm:prSet loTypeId="urn:microsoft.com/office/officeart/2008/layout/CircularPictureCallout" loCatId="picture" qsTypeId="urn:microsoft.com/office/officeart/2005/8/quickstyle/3d3" qsCatId="3D" csTypeId="urn:microsoft.com/office/officeart/2005/8/colors/accent1_2" csCatId="accent1" phldr="1"/>
      <dgm:spPr/>
    </dgm:pt>
    <dgm:pt modelId="{191AED25-3489-47E2-AF92-D25C482629A1}">
      <dgm:prSet phldrT="[Text]"/>
      <dgm:spPr/>
      <dgm:t>
        <a:bodyPr/>
        <a:lstStyle/>
        <a:p>
          <a:endParaRPr lang="en-IN" dirty="0"/>
        </a:p>
      </dgm:t>
    </dgm:pt>
    <dgm:pt modelId="{0300BE51-135A-424D-AC30-3BA47E593AA6}" type="sibTrans" cxnId="{F7CB4594-0D39-415C-B883-7FCFCF4F5471}">
      <dgm:prSet/>
      <dgm:spPr>
        <a:blipFill>
          <a:blip xmlns:r="http://schemas.openxmlformats.org/officeDocument/2006/relationships" r:embed="rId1"/>
          <a:srcRect/>
          <a:stretch>
            <a:fillRect l="-25000" r="-25000"/>
          </a:stretch>
        </a:blipFill>
      </dgm:spPr>
      <dgm:t>
        <a:bodyPr/>
        <a:lstStyle/>
        <a:p>
          <a:endParaRPr lang="en-IN"/>
        </a:p>
      </dgm:t>
      <dgm:extLst>
        <a:ext uri="{E40237B7-FDA0-4F09-8148-C483321AD2D9}">
          <dgm14:cNvPr xmlns:dgm14="http://schemas.microsoft.com/office/drawing/2010/diagram" id="0" name="" descr="A light trail using fire">
            <a:extLst>
              <a:ext uri="{FF2B5EF4-FFF2-40B4-BE49-F238E27FC236}">
                <a16:creationId xmlns:a16="http://schemas.microsoft.com/office/drawing/2014/main" id="{1C061B65-3454-6498-F889-E309470898CC}"/>
              </a:ext>
            </a:extLst>
          </dgm14:cNvPr>
        </a:ext>
      </dgm:extLst>
    </dgm:pt>
    <dgm:pt modelId="{C9E91830-A630-4352-A6BA-95D3EE846DCF}" type="parTrans" cxnId="{F7CB4594-0D39-415C-B883-7FCFCF4F5471}">
      <dgm:prSet/>
      <dgm:spPr/>
      <dgm:t>
        <a:bodyPr/>
        <a:lstStyle/>
        <a:p>
          <a:endParaRPr lang="en-IN"/>
        </a:p>
      </dgm:t>
    </dgm:pt>
    <dgm:pt modelId="{642D2E57-A9D1-408E-A42C-D5BECCA60488}" type="pres">
      <dgm:prSet presAssocID="{49BA3D8F-5049-44C0-B2E2-CD5B1A33FC96}" presName="Name0" presStyleCnt="0">
        <dgm:presLayoutVars>
          <dgm:chMax val="7"/>
          <dgm:chPref val="7"/>
          <dgm:dir/>
        </dgm:presLayoutVars>
      </dgm:prSet>
      <dgm:spPr/>
    </dgm:pt>
    <dgm:pt modelId="{AA810129-9709-4F0C-B295-C06EFE87B239}" type="pres">
      <dgm:prSet presAssocID="{49BA3D8F-5049-44C0-B2E2-CD5B1A33FC96}" presName="Name1" presStyleCnt="0"/>
      <dgm:spPr/>
    </dgm:pt>
    <dgm:pt modelId="{AC2023AB-211C-413E-BBD4-72AEC51ABBB1}" type="pres">
      <dgm:prSet presAssocID="{0300BE51-135A-424D-AC30-3BA47E593AA6}" presName="picture_1" presStyleCnt="0"/>
      <dgm:spPr/>
    </dgm:pt>
    <dgm:pt modelId="{E61AE7CE-0F90-45D9-87D2-2595A4953BDD}" type="pres">
      <dgm:prSet presAssocID="{0300BE51-135A-424D-AC30-3BA47E593AA6}" presName="pictureRepeatNode" presStyleLbl="alignImgPlace1" presStyleIdx="0" presStyleCnt="1" custLinFactNeighborX="545"/>
      <dgm:spPr/>
    </dgm:pt>
    <dgm:pt modelId="{A8CC451B-0B90-4C34-BBAA-C17636B8F068}" type="pres">
      <dgm:prSet presAssocID="{191AED25-3489-47E2-AF92-D25C482629A1}" presName="text_1" presStyleLbl="node1" presStyleIdx="0" presStyleCnt="0" custLinFactX="-100000" custLinFactNeighborX="-116116" custLinFactNeighborY="-10331">
        <dgm:presLayoutVars>
          <dgm:bulletEnabled val="1"/>
        </dgm:presLayoutVars>
      </dgm:prSet>
      <dgm:spPr/>
    </dgm:pt>
  </dgm:ptLst>
  <dgm:cxnLst>
    <dgm:cxn modelId="{119EAB24-59E3-465B-A4CD-CCAF6931FBF3}" type="presOf" srcId="{49BA3D8F-5049-44C0-B2E2-CD5B1A33FC96}" destId="{642D2E57-A9D1-408E-A42C-D5BECCA60488}" srcOrd="0" destOrd="0" presId="urn:microsoft.com/office/officeart/2008/layout/CircularPictureCallout"/>
    <dgm:cxn modelId="{493E8341-D196-4F39-BFF2-2D9B3B788A02}" type="presOf" srcId="{191AED25-3489-47E2-AF92-D25C482629A1}" destId="{A8CC451B-0B90-4C34-BBAA-C17636B8F068}" srcOrd="0" destOrd="0" presId="urn:microsoft.com/office/officeart/2008/layout/CircularPictureCallout"/>
    <dgm:cxn modelId="{F7CB4594-0D39-415C-B883-7FCFCF4F5471}" srcId="{49BA3D8F-5049-44C0-B2E2-CD5B1A33FC96}" destId="{191AED25-3489-47E2-AF92-D25C482629A1}" srcOrd="0" destOrd="0" parTransId="{C9E91830-A630-4352-A6BA-95D3EE846DCF}" sibTransId="{0300BE51-135A-424D-AC30-3BA47E593AA6}"/>
    <dgm:cxn modelId="{DFD970D4-D3ED-4381-81B7-73A84FA90D63}" type="presOf" srcId="{0300BE51-135A-424D-AC30-3BA47E593AA6}" destId="{E61AE7CE-0F90-45D9-87D2-2595A4953BDD}" srcOrd="0" destOrd="0" presId="urn:microsoft.com/office/officeart/2008/layout/CircularPictureCallout"/>
    <dgm:cxn modelId="{57F2727B-0989-411E-BCCC-0F40DE145295}" type="presParOf" srcId="{642D2E57-A9D1-408E-A42C-D5BECCA60488}" destId="{AA810129-9709-4F0C-B295-C06EFE87B239}" srcOrd="0" destOrd="0" presId="urn:microsoft.com/office/officeart/2008/layout/CircularPictureCallout"/>
    <dgm:cxn modelId="{21D8896C-712D-4B24-A29C-DA22338C558C}" type="presParOf" srcId="{AA810129-9709-4F0C-B295-C06EFE87B239}" destId="{AC2023AB-211C-413E-BBD4-72AEC51ABBB1}" srcOrd="0" destOrd="0" presId="urn:microsoft.com/office/officeart/2008/layout/CircularPictureCallout"/>
    <dgm:cxn modelId="{698128EC-A045-4D02-88AC-CD37AF812387}" type="presParOf" srcId="{AC2023AB-211C-413E-BBD4-72AEC51ABBB1}" destId="{E61AE7CE-0F90-45D9-87D2-2595A4953BDD}" srcOrd="0" destOrd="0" presId="urn:microsoft.com/office/officeart/2008/layout/CircularPictureCallout"/>
    <dgm:cxn modelId="{8C1F85CC-1A6E-461F-846B-3E7CB7754127}" type="presParOf" srcId="{AA810129-9709-4F0C-B295-C06EFE87B239}" destId="{A8CC451B-0B90-4C34-BBAA-C17636B8F068}" srcOrd="1" destOrd="0" presId="urn:microsoft.com/office/officeart/2008/layout/CircularPictureCallou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742D34A-6163-4235-A2AB-47AC2805792F}" type="doc">
      <dgm:prSet loTypeId="urn:microsoft.com/office/officeart/2008/layout/LinedList" loCatId="list" qsTypeId="urn:microsoft.com/office/officeart/2005/8/quickstyle/simple1" qsCatId="simple" csTypeId="urn:microsoft.com/office/officeart/2005/8/colors/colorful2" csCatId="colorful" phldr="1"/>
      <dgm:spPr/>
      <dgm:t>
        <a:bodyPr/>
        <a:lstStyle/>
        <a:p>
          <a:endParaRPr lang="en-US"/>
        </a:p>
      </dgm:t>
    </dgm:pt>
    <dgm:pt modelId="{64B930D8-F29F-4834-B322-E9DE5D5DF730}">
      <dgm:prSet custT="1"/>
      <dgm:spPr/>
      <dgm:t>
        <a:bodyPr/>
        <a:lstStyle/>
        <a:p>
          <a:r>
            <a:rPr lang="en-US" sz="2000" b="1" dirty="0">
              <a:latin typeface="Iceland" panose="02000506000000020004" pitchFamily="2" charset="0"/>
            </a:rPr>
            <a:t>Where the Model Performs Well:</a:t>
          </a:r>
        </a:p>
      </dgm:t>
    </dgm:pt>
    <dgm:pt modelId="{B9B287C4-17FB-49D9-8ABE-8AA545C83812}" type="parTrans" cxnId="{16524EAA-BE34-4CDF-838A-9FE648D5EEAC}">
      <dgm:prSet/>
      <dgm:spPr/>
      <dgm:t>
        <a:bodyPr/>
        <a:lstStyle/>
        <a:p>
          <a:endParaRPr lang="en-IN" sz="2000">
            <a:latin typeface="Iceland" panose="02000506000000020004" pitchFamily="2" charset="0"/>
          </a:endParaRPr>
        </a:p>
      </dgm:t>
    </dgm:pt>
    <dgm:pt modelId="{5B071BB4-DFEC-4BD6-A854-9528817B2AA3}" type="sibTrans" cxnId="{16524EAA-BE34-4CDF-838A-9FE648D5EEAC}">
      <dgm:prSet/>
      <dgm:spPr/>
      <dgm:t>
        <a:bodyPr/>
        <a:lstStyle/>
        <a:p>
          <a:endParaRPr lang="en-IN" sz="2000">
            <a:latin typeface="Iceland" panose="02000506000000020004" pitchFamily="2" charset="0"/>
          </a:endParaRPr>
        </a:p>
      </dgm:t>
    </dgm:pt>
    <dgm:pt modelId="{A947D56C-3982-47FF-A7AF-3504937DE57E}">
      <dgm:prSet custT="1"/>
      <dgm:spPr/>
      <dgm:t>
        <a:bodyPr/>
        <a:lstStyle/>
        <a:p>
          <a:pPr>
            <a:buFont typeface="Arial" panose="020B0604020202020204" pitchFamily="34" charset="0"/>
            <a:buChar char="•"/>
          </a:pPr>
          <a:r>
            <a:rPr lang="en-US" sz="2000" b="1" dirty="0">
              <a:latin typeface="Iceland" panose="02000506000000020004" pitchFamily="2" charset="0"/>
            </a:rPr>
            <a:t>True Negatives (TN)</a:t>
          </a:r>
          <a:r>
            <a:rPr lang="en-US" sz="2000" dirty="0">
              <a:latin typeface="Iceland" panose="02000506000000020004" pitchFamily="2" charset="0"/>
            </a:rPr>
            <a:t>: The model performs very well in identifying non-stroke cases, with 962 correct predictions of no stroke.</a:t>
          </a:r>
        </a:p>
      </dgm:t>
    </dgm:pt>
    <dgm:pt modelId="{E8915566-485E-4F75-B824-DF3E9BC47508}" type="parTrans" cxnId="{FFF144BF-19EB-4FA9-9C77-8BE8B647E110}">
      <dgm:prSet/>
      <dgm:spPr/>
      <dgm:t>
        <a:bodyPr/>
        <a:lstStyle/>
        <a:p>
          <a:endParaRPr lang="en-IN" sz="2000">
            <a:latin typeface="Iceland" panose="02000506000000020004" pitchFamily="2" charset="0"/>
          </a:endParaRPr>
        </a:p>
      </dgm:t>
    </dgm:pt>
    <dgm:pt modelId="{40D0987F-000F-4DFF-B6B2-C6A488A46EA6}" type="sibTrans" cxnId="{FFF144BF-19EB-4FA9-9C77-8BE8B647E110}">
      <dgm:prSet/>
      <dgm:spPr/>
      <dgm:t>
        <a:bodyPr/>
        <a:lstStyle/>
        <a:p>
          <a:endParaRPr lang="en-IN" sz="2000">
            <a:latin typeface="Iceland" panose="02000506000000020004" pitchFamily="2" charset="0"/>
          </a:endParaRPr>
        </a:p>
      </dgm:t>
    </dgm:pt>
    <dgm:pt modelId="{63216339-E9D6-4155-A808-803AD8E7333C}">
      <dgm:prSet custT="1"/>
      <dgm:spPr/>
      <dgm:t>
        <a:bodyPr/>
        <a:lstStyle/>
        <a:p>
          <a:pPr>
            <a:buFont typeface="Arial" panose="020B0604020202020204" pitchFamily="34" charset="0"/>
            <a:buChar char="•"/>
          </a:pPr>
          <a:r>
            <a:rPr lang="en-US" sz="2000" b="1" dirty="0">
              <a:latin typeface="Iceland" panose="02000506000000020004" pitchFamily="2" charset="0"/>
            </a:rPr>
            <a:t>Accuracy</a:t>
          </a:r>
          <a:r>
            <a:rPr lang="en-US" sz="2000" dirty="0">
              <a:latin typeface="Iceland" panose="02000506000000020004" pitchFamily="2" charset="0"/>
            </a:rPr>
            <a:t>: Despite the poor recall, the accuracy is quite high (93.93%) because the model heavily favors predicting the majority class (no stroke).</a:t>
          </a:r>
        </a:p>
      </dgm:t>
    </dgm:pt>
    <dgm:pt modelId="{6FACEE94-C23E-4216-8FB2-C388ACC67919}" type="parTrans" cxnId="{9000C530-C8F2-4B70-8624-AFE50699423C}">
      <dgm:prSet/>
      <dgm:spPr/>
      <dgm:t>
        <a:bodyPr/>
        <a:lstStyle/>
        <a:p>
          <a:endParaRPr lang="en-IN" sz="2000">
            <a:latin typeface="Iceland" panose="02000506000000020004" pitchFamily="2" charset="0"/>
          </a:endParaRPr>
        </a:p>
      </dgm:t>
    </dgm:pt>
    <dgm:pt modelId="{9F463C81-310B-45B5-B26D-28B496F5A0F9}" type="sibTrans" cxnId="{9000C530-C8F2-4B70-8624-AFE50699423C}">
      <dgm:prSet/>
      <dgm:spPr/>
      <dgm:t>
        <a:bodyPr/>
        <a:lstStyle/>
        <a:p>
          <a:endParaRPr lang="en-IN" sz="2000">
            <a:latin typeface="Iceland" panose="02000506000000020004" pitchFamily="2" charset="0"/>
          </a:endParaRPr>
        </a:p>
      </dgm:t>
    </dgm:pt>
    <dgm:pt modelId="{77FFDD3C-9F4E-4E16-9A28-B66DDACED1D3}">
      <dgm:prSet custT="1"/>
      <dgm:spPr/>
      <dgm:t>
        <a:bodyPr/>
        <a:lstStyle/>
        <a:p>
          <a:r>
            <a:rPr lang="en-IN" sz="2000" b="1" dirty="0">
              <a:latin typeface="Iceland" panose="02000506000000020004" pitchFamily="2" charset="0"/>
            </a:rPr>
            <a:t>Where the Model Lacks:</a:t>
          </a:r>
        </a:p>
      </dgm:t>
    </dgm:pt>
    <dgm:pt modelId="{B2F38874-CF4A-4152-8121-5E3F5D12DC31}" type="parTrans" cxnId="{E07F6E0F-F3FE-427B-9AEA-01ABCC2C66D2}">
      <dgm:prSet/>
      <dgm:spPr/>
      <dgm:t>
        <a:bodyPr/>
        <a:lstStyle/>
        <a:p>
          <a:endParaRPr lang="en-IN" sz="2000">
            <a:latin typeface="Iceland" panose="02000506000000020004" pitchFamily="2" charset="0"/>
          </a:endParaRPr>
        </a:p>
      </dgm:t>
    </dgm:pt>
    <dgm:pt modelId="{50F98945-C43F-41F0-8DFD-DD7FE5A33DC6}" type="sibTrans" cxnId="{E07F6E0F-F3FE-427B-9AEA-01ABCC2C66D2}">
      <dgm:prSet/>
      <dgm:spPr/>
      <dgm:t>
        <a:bodyPr/>
        <a:lstStyle/>
        <a:p>
          <a:endParaRPr lang="en-IN" sz="2000">
            <a:latin typeface="Iceland" panose="02000506000000020004" pitchFamily="2" charset="0"/>
          </a:endParaRPr>
        </a:p>
      </dgm:t>
    </dgm:pt>
    <dgm:pt modelId="{8567F9DE-D58F-4C20-A6B5-E4B8D92F230E}">
      <dgm:prSet custT="1"/>
      <dgm:spPr/>
      <dgm:t>
        <a:bodyPr/>
        <a:lstStyle/>
        <a:p>
          <a:pPr>
            <a:buFont typeface="Arial" panose="020B0604020202020204" pitchFamily="34" charset="0"/>
            <a:buChar char="•"/>
          </a:pPr>
          <a:r>
            <a:rPr lang="en-US" sz="2000" b="1" dirty="0">
              <a:latin typeface="Iceland" panose="02000506000000020004" pitchFamily="2" charset="0"/>
            </a:rPr>
            <a:t>Recall</a:t>
          </a:r>
          <a:r>
            <a:rPr lang="en-US" sz="2000" dirty="0">
              <a:latin typeface="Iceland" panose="02000506000000020004" pitchFamily="2" charset="0"/>
            </a:rPr>
            <a:t>: The low recall (0.02) suggests that the model is almost completely missing the stroke cases. This is a critical issue because failing to identify stroke cases could have severe consequences.</a:t>
          </a:r>
        </a:p>
      </dgm:t>
    </dgm:pt>
    <dgm:pt modelId="{27B8D8BA-D82A-4793-ABFD-60A581423C5E}" type="parTrans" cxnId="{75ADE74D-EADE-4C2F-8972-A61E85A57353}">
      <dgm:prSet/>
      <dgm:spPr/>
      <dgm:t>
        <a:bodyPr/>
        <a:lstStyle/>
        <a:p>
          <a:endParaRPr lang="en-IN" sz="2000">
            <a:latin typeface="Iceland" panose="02000506000000020004" pitchFamily="2" charset="0"/>
          </a:endParaRPr>
        </a:p>
      </dgm:t>
    </dgm:pt>
    <dgm:pt modelId="{1A575C97-CE88-4329-BB4C-883F97C72B45}" type="sibTrans" cxnId="{75ADE74D-EADE-4C2F-8972-A61E85A57353}">
      <dgm:prSet/>
      <dgm:spPr/>
      <dgm:t>
        <a:bodyPr/>
        <a:lstStyle/>
        <a:p>
          <a:endParaRPr lang="en-IN" sz="2000">
            <a:latin typeface="Iceland" panose="02000506000000020004" pitchFamily="2" charset="0"/>
          </a:endParaRPr>
        </a:p>
      </dgm:t>
    </dgm:pt>
    <dgm:pt modelId="{64AAF42A-41D1-4E52-9ADB-8529FC2E498A}">
      <dgm:prSet custT="1"/>
      <dgm:spPr/>
      <dgm:t>
        <a:bodyPr/>
        <a:lstStyle/>
        <a:p>
          <a:pPr>
            <a:buFont typeface="Arial" panose="020B0604020202020204" pitchFamily="34" charset="0"/>
            <a:buChar char="•"/>
          </a:pPr>
          <a:r>
            <a:rPr lang="en-US" sz="2000" b="1" dirty="0">
              <a:latin typeface="Iceland" panose="02000506000000020004" pitchFamily="2" charset="0"/>
            </a:rPr>
            <a:t>F1 Score</a:t>
          </a:r>
          <a:r>
            <a:rPr lang="en-US" sz="2000" dirty="0">
              <a:latin typeface="Iceland" panose="02000506000000020004" pitchFamily="2" charset="0"/>
            </a:rPr>
            <a:t>: The low F1 score (0.03) reinforces the imbalance between precision and recall, meaning the model's ability to correctly predict both stroke and non-stroke is poor.</a:t>
          </a:r>
        </a:p>
      </dgm:t>
    </dgm:pt>
    <dgm:pt modelId="{517094F4-D879-41E8-B5CD-F0FE955A6D87}" type="parTrans" cxnId="{0394E6BD-03BC-488D-9A11-5A408419EF8C}">
      <dgm:prSet/>
      <dgm:spPr/>
      <dgm:t>
        <a:bodyPr/>
        <a:lstStyle/>
        <a:p>
          <a:endParaRPr lang="en-IN" sz="2000">
            <a:latin typeface="Iceland" panose="02000506000000020004" pitchFamily="2" charset="0"/>
          </a:endParaRPr>
        </a:p>
      </dgm:t>
    </dgm:pt>
    <dgm:pt modelId="{DA188083-26AF-4917-B5CE-A0485075DAE8}" type="sibTrans" cxnId="{0394E6BD-03BC-488D-9A11-5A408419EF8C}">
      <dgm:prSet/>
      <dgm:spPr/>
      <dgm:t>
        <a:bodyPr/>
        <a:lstStyle/>
        <a:p>
          <a:endParaRPr lang="en-IN" sz="2000">
            <a:latin typeface="Iceland" panose="02000506000000020004" pitchFamily="2" charset="0"/>
          </a:endParaRPr>
        </a:p>
      </dgm:t>
    </dgm:pt>
    <dgm:pt modelId="{4C18FB16-5ECF-44A2-AD33-84A0C3136101}">
      <dgm:prSet custT="1"/>
      <dgm:spPr/>
      <dgm:t>
        <a:bodyPr/>
        <a:lstStyle/>
        <a:p>
          <a:pPr>
            <a:buFont typeface="Arial" panose="020B0604020202020204" pitchFamily="34" charset="0"/>
            <a:buChar char="•"/>
          </a:pPr>
          <a:r>
            <a:rPr lang="en-US" sz="2000" b="1" dirty="0">
              <a:latin typeface="Iceland" panose="02000506000000020004" pitchFamily="2" charset="0"/>
            </a:rPr>
            <a:t>False Negatives (FN)</a:t>
          </a:r>
          <a:r>
            <a:rPr lang="en-US" sz="2000" dirty="0">
              <a:latin typeface="Iceland" panose="02000506000000020004" pitchFamily="2" charset="0"/>
            </a:rPr>
            <a:t>: A high number of false negatives (58) means the model is misclassifying a large number of stroke cases as non-stroke.</a:t>
          </a:r>
        </a:p>
      </dgm:t>
    </dgm:pt>
    <dgm:pt modelId="{558D9F33-1A08-4823-A14D-31597B1F9D11}" type="parTrans" cxnId="{FE4E6F04-4BE9-4480-8F20-32192F96BF21}">
      <dgm:prSet/>
      <dgm:spPr/>
      <dgm:t>
        <a:bodyPr/>
        <a:lstStyle/>
        <a:p>
          <a:endParaRPr lang="en-IN" sz="2000">
            <a:latin typeface="Iceland" panose="02000506000000020004" pitchFamily="2" charset="0"/>
          </a:endParaRPr>
        </a:p>
      </dgm:t>
    </dgm:pt>
    <dgm:pt modelId="{5DFD5515-C510-4683-9470-1727338B96D9}" type="sibTrans" cxnId="{FE4E6F04-4BE9-4480-8F20-32192F96BF21}">
      <dgm:prSet/>
      <dgm:spPr/>
      <dgm:t>
        <a:bodyPr/>
        <a:lstStyle/>
        <a:p>
          <a:endParaRPr lang="en-IN" sz="2000">
            <a:latin typeface="Iceland" panose="02000506000000020004" pitchFamily="2" charset="0"/>
          </a:endParaRPr>
        </a:p>
      </dgm:t>
    </dgm:pt>
    <dgm:pt modelId="{C6BD7BB9-E462-4863-8F8E-6595704B5F95}" type="pres">
      <dgm:prSet presAssocID="{4742D34A-6163-4235-A2AB-47AC2805792F}" presName="vert0" presStyleCnt="0">
        <dgm:presLayoutVars>
          <dgm:dir/>
          <dgm:animOne val="branch"/>
          <dgm:animLvl val="lvl"/>
        </dgm:presLayoutVars>
      </dgm:prSet>
      <dgm:spPr/>
    </dgm:pt>
    <dgm:pt modelId="{6E3B00DC-04EB-424A-A5DC-341A987D6548}" type="pres">
      <dgm:prSet presAssocID="{64B930D8-F29F-4834-B322-E9DE5D5DF730}" presName="thickLine" presStyleLbl="alignNode1" presStyleIdx="0" presStyleCnt="7"/>
      <dgm:spPr/>
    </dgm:pt>
    <dgm:pt modelId="{43E0513E-2383-4058-9E44-30E2042A2A3A}" type="pres">
      <dgm:prSet presAssocID="{64B930D8-F29F-4834-B322-E9DE5D5DF730}" presName="horz1" presStyleCnt="0"/>
      <dgm:spPr/>
    </dgm:pt>
    <dgm:pt modelId="{85944B94-85E6-40B6-B989-5DDB140D8580}" type="pres">
      <dgm:prSet presAssocID="{64B930D8-F29F-4834-B322-E9DE5D5DF730}" presName="tx1" presStyleLbl="revTx" presStyleIdx="0" presStyleCnt="7"/>
      <dgm:spPr/>
    </dgm:pt>
    <dgm:pt modelId="{BCF596E4-1D38-4192-96B3-1C3BF5B08AED}" type="pres">
      <dgm:prSet presAssocID="{64B930D8-F29F-4834-B322-E9DE5D5DF730}" presName="vert1" presStyleCnt="0"/>
      <dgm:spPr/>
    </dgm:pt>
    <dgm:pt modelId="{EB2C21C7-404A-4921-B47F-24CEB167212F}" type="pres">
      <dgm:prSet presAssocID="{A947D56C-3982-47FF-A7AF-3504937DE57E}" presName="thickLine" presStyleLbl="alignNode1" presStyleIdx="1" presStyleCnt="7"/>
      <dgm:spPr/>
    </dgm:pt>
    <dgm:pt modelId="{021840F2-0563-4ADA-A524-E21A43003786}" type="pres">
      <dgm:prSet presAssocID="{A947D56C-3982-47FF-A7AF-3504937DE57E}" presName="horz1" presStyleCnt="0"/>
      <dgm:spPr/>
    </dgm:pt>
    <dgm:pt modelId="{3ED4576A-00E7-41FB-A220-26FE0605F204}" type="pres">
      <dgm:prSet presAssocID="{A947D56C-3982-47FF-A7AF-3504937DE57E}" presName="tx1" presStyleLbl="revTx" presStyleIdx="1" presStyleCnt="7"/>
      <dgm:spPr/>
    </dgm:pt>
    <dgm:pt modelId="{D1FEDDEA-2036-489E-8101-DF749C0F5BDA}" type="pres">
      <dgm:prSet presAssocID="{A947D56C-3982-47FF-A7AF-3504937DE57E}" presName="vert1" presStyleCnt="0"/>
      <dgm:spPr/>
    </dgm:pt>
    <dgm:pt modelId="{F7188761-77E0-43AF-8828-1636EC038395}" type="pres">
      <dgm:prSet presAssocID="{63216339-E9D6-4155-A808-803AD8E7333C}" presName="thickLine" presStyleLbl="alignNode1" presStyleIdx="2" presStyleCnt="7"/>
      <dgm:spPr/>
    </dgm:pt>
    <dgm:pt modelId="{46BBCC56-8306-41A2-AC60-D4809CCF3F55}" type="pres">
      <dgm:prSet presAssocID="{63216339-E9D6-4155-A808-803AD8E7333C}" presName="horz1" presStyleCnt="0"/>
      <dgm:spPr/>
    </dgm:pt>
    <dgm:pt modelId="{BDE170F6-F7E1-42EC-B5ED-A9AD87E422B6}" type="pres">
      <dgm:prSet presAssocID="{63216339-E9D6-4155-A808-803AD8E7333C}" presName="tx1" presStyleLbl="revTx" presStyleIdx="2" presStyleCnt="7"/>
      <dgm:spPr/>
    </dgm:pt>
    <dgm:pt modelId="{24246919-3D2F-48DD-B1F6-E28D1E158D73}" type="pres">
      <dgm:prSet presAssocID="{63216339-E9D6-4155-A808-803AD8E7333C}" presName="vert1" presStyleCnt="0"/>
      <dgm:spPr/>
    </dgm:pt>
    <dgm:pt modelId="{C168D3F1-25D1-421E-A966-7EF821D0A92E}" type="pres">
      <dgm:prSet presAssocID="{77FFDD3C-9F4E-4E16-9A28-B66DDACED1D3}" presName="thickLine" presStyleLbl="alignNode1" presStyleIdx="3" presStyleCnt="7"/>
      <dgm:spPr/>
    </dgm:pt>
    <dgm:pt modelId="{B96D1166-0793-4C42-86BD-29484EB41A60}" type="pres">
      <dgm:prSet presAssocID="{77FFDD3C-9F4E-4E16-9A28-B66DDACED1D3}" presName="horz1" presStyleCnt="0"/>
      <dgm:spPr/>
    </dgm:pt>
    <dgm:pt modelId="{1A03C0A2-DC43-49A1-A7BA-2F38282EB03F}" type="pres">
      <dgm:prSet presAssocID="{77FFDD3C-9F4E-4E16-9A28-B66DDACED1D3}" presName="tx1" presStyleLbl="revTx" presStyleIdx="3" presStyleCnt="7"/>
      <dgm:spPr/>
    </dgm:pt>
    <dgm:pt modelId="{51845491-0FCA-4C4E-A2F1-A5AA97D00A8D}" type="pres">
      <dgm:prSet presAssocID="{77FFDD3C-9F4E-4E16-9A28-B66DDACED1D3}" presName="vert1" presStyleCnt="0"/>
      <dgm:spPr/>
    </dgm:pt>
    <dgm:pt modelId="{D7475EB9-F0AE-4969-A1FC-D54DE3585F20}" type="pres">
      <dgm:prSet presAssocID="{8567F9DE-D58F-4C20-A6B5-E4B8D92F230E}" presName="thickLine" presStyleLbl="alignNode1" presStyleIdx="4" presStyleCnt="7"/>
      <dgm:spPr/>
    </dgm:pt>
    <dgm:pt modelId="{1FEB77E6-F99A-4E48-8242-26F99F37E5A4}" type="pres">
      <dgm:prSet presAssocID="{8567F9DE-D58F-4C20-A6B5-E4B8D92F230E}" presName="horz1" presStyleCnt="0"/>
      <dgm:spPr/>
    </dgm:pt>
    <dgm:pt modelId="{9CA7B967-A869-400B-B0D8-5AFA25494CCA}" type="pres">
      <dgm:prSet presAssocID="{8567F9DE-D58F-4C20-A6B5-E4B8D92F230E}" presName="tx1" presStyleLbl="revTx" presStyleIdx="4" presStyleCnt="7"/>
      <dgm:spPr/>
    </dgm:pt>
    <dgm:pt modelId="{0B97E45C-EEA7-4E74-8056-297AB1D6A57A}" type="pres">
      <dgm:prSet presAssocID="{8567F9DE-D58F-4C20-A6B5-E4B8D92F230E}" presName="vert1" presStyleCnt="0"/>
      <dgm:spPr/>
    </dgm:pt>
    <dgm:pt modelId="{435A067B-2263-4503-90A2-6AE8AE36DB18}" type="pres">
      <dgm:prSet presAssocID="{64AAF42A-41D1-4E52-9ADB-8529FC2E498A}" presName="thickLine" presStyleLbl="alignNode1" presStyleIdx="5" presStyleCnt="7"/>
      <dgm:spPr/>
    </dgm:pt>
    <dgm:pt modelId="{CBBD557C-3B64-49C6-8A9B-81C5FB0ECF35}" type="pres">
      <dgm:prSet presAssocID="{64AAF42A-41D1-4E52-9ADB-8529FC2E498A}" presName="horz1" presStyleCnt="0"/>
      <dgm:spPr/>
    </dgm:pt>
    <dgm:pt modelId="{C05DE5E9-A239-4DC3-BBF5-979C6A42E4B6}" type="pres">
      <dgm:prSet presAssocID="{64AAF42A-41D1-4E52-9ADB-8529FC2E498A}" presName="tx1" presStyleLbl="revTx" presStyleIdx="5" presStyleCnt="7"/>
      <dgm:spPr/>
    </dgm:pt>
    <dgm:pt modelId="{8A5EA82F-45C9-47FC-B1E3-19BFA29CD275}" type="pres">
      <dgm:prSet presAssocID="{64AAF42A-41D1-4E52-9ADB-8529FC2E498A}" presName="vert1" presStyleCnt="0"/>
      <dgm:spPr/>
    </dgm:pt>
    <dgm:pt modelId="{A9A8C4A7-AB11-4D07-BCA2-52C5D5FBA697}" type="pres">
      <dgm:prSet presAssocID="{4C18FB16-5ECF-44A2-AD33-84A0C3136101}" presName="thickLine" presStyleLbl="alignNode1" presStyleIdx="6" presStyleCnt="7"/>
      <dgm:spPr/>
    </dgm:pt>
    <dgm:pt modelId="{3FC2BF53-429B-4FB4-A41D-AA04AB9959D1}" type="pres">
      <dgm:prSet presAssocID="{4C18FB16-5ECF-44A2-AD33-84A0C3136101}" presName="horz1" presStyleCnt="0"/>
      <dgm:spPr/>
    </dgm:pt>
    <dgm:pt modelId="{D459489D-744D-47F6-AF83-8208439FD410}" type="pres">
      <dgm:prSet presAssocID="{4C18FB16-5ECF-44A2-AD33-84A0C3136101}" presName="tx1" presStyleLbl="revTx" presStyleIdx="6" presStyleCnt="7"/>
      <dgm:spPr/>
    </dgm:pt>
    <dgm:pt modelId="{0062266E-8926-4293-BBD3-BD3BCD23862F}" type="pres">
      <dgm:prSet presAssocID="{4C18FB16-5ECF-44A2-AD33-84A0C3136101}" presName="vert1" presStyleCnt="0"/>
      <dgm:spPr/>
    </dgm:pt>
  </dgm:ptLst>
  <dgm:cxnLst>
    <dgm:cxn modelId="{FE4E6F04-4BE9-4480-8F20-32192F96BF21}" srcId="{4742D34A-6163-4235-A2AB-47AC2805792F}" destId="{4C18FB16-5ECF-44A2-AD33-84A0C3136101}" srcOrd="6" destOrd="0" parTransId="{558D9F33-1A08-4823-A14D-31597B1F9D11}" sibTransId="{5DFD5515-C510-4683-9470-1727338B96D9}"/>
    <dgm:cxn modelId="{E07F6E0F-F3FE-427B-9AEA-01ABCC2C66D2}" srcId="{4742D34A-6163-4235-A2AB-47AC2805792F}" destId="{77FFDD3C-9F4E-4E16-9A28-B66DDACED1D3}" srcOrd="3" destOrd="0" parTransId="{B2F38874-CF4A-4152-8121-5E3F5D12DC31}" sibTransId="{50F98945-C43F-41F0-8DFD-DD7FE5A33DC6}"/>
    <dgm:cxn modelId="{9000C530-C8F2-4B70-8624-AFE50699423C}" srcId="{4742D34A-6163-4235-A2AB-47AC2805792F}" destId="{63216339-E9D6-4155-A808-803AD8E7333C}" srcOrd="2" destOrd="0" parTransId="{6FACEE94-C23E-4216-8FB2-C388ACC67919}" sibTransId="{9F463C81-310B-45B5-B26D-28B496F5A0F9}"/>
    <dgm:cxn modelId="{7652AF3B-B3FA-466B-A61E-50672E24A200}" type="presOf" srcId="{4742D34A-6163-4235-A2AB-47AC2805792F}" destId="{C6BD7BB9-E462-4863-8F8E-6595704B5F95}" srcOrd="0" destOrd="0" presId="urn:microsoft.com/office/officeart/2008/layout/LinedList"/>
    <dgm:cxn modelId="{9B4F9F65-8094-41C4-A2E6-863041552E48}" type="presOf" srcId="{63216339-E9D6-4155-A808-803AD8E7333C}" destId="{BDE170F6-F7E1-42EC-B5ED-A9AD87E422B6}" srcOrd="0" destOrd="0" presId="urn:microsoft.com/office/officeart/2008/layout/LinedList"/>
    <dgm:cxn modelId="{75ADE74D-EADE-4C2F-8972-A61E85A57353}" srcId="{4742D34A-6163-4235-A2AB-47AC2805792F}" destId="{8567F9DE-D58F-4C20-A6B5-E4B8D92F230E}" srcOrd="4" destOrd="0" parTransId="{27B8D8BA-D82A-4793-ABFD-60A581423C5E}" sibTransId="{1A575C97-CE88-4329-BB4C-883F97C72B45}"/>
    <dgm:cxn modelId="{B32B8A71-AC5A-437D-9D6A-9387BB291267}" type="presOf" srcId="{A947D56C-3982-47FF-A7AF-3504937DE57E}" destId="{3ED4576A-00E7-41FB-A220-26FE0605F204}" srcOrd="0" destOrd="0" presId="urn:microsoft.com/office/officeart/2008/layout/LinedList"/>
    <dgm:cxn modelId="{96E69E76-017E-408F-B8D8-4B2632873F59}" type="presOf" srcId="{64B930D8-F29F-4834-B322-E9DE5D5DF730}" destId="{85944B94-85E6-40B6-B989-5DDB140D8580}" srcOrd="0" destOrd="0" presId="urn:microsoft.com/office/officeart/2008/layout/LinedList"/>
    <dgm:cxn modelId="{6DC33C58-CE70-4944-98CD-D3A5752A768B}" type="presOf" srcId="{77FFDD3C-9F4E-4E16-9A28-B66DDACED1D3}" destId="{1A03C0A2-DC43-49A1-A7BA-2F38282EB03F}" srcOrd="0" destOrd="0" presId="urn:microsoft.com/office/officeart/2008/layout/LinedList"/>
    <dgm:cxn modelId="{92C98899-1E49-4CA4-9D27-19A717466D1A}" type="presOf" srcId="{64AAF42A-41D1-4E52-9ADB-8529FC2E498A}" destId="{C05DE5E9-A239-4DC3-BBF5-979C6A42E4B6}" srcOrd="0" destOrd="0" presId="urn:microsoft.com/office/officeart/2008/layout/LinedList"/>
    <dgm:cxn modelId="{16524EAA-BE34-4CDF-838A-9FE648D5EEAC}" srcId="{4742D34A-6163-4235-A2AB-47AC2805792F}" destId="{64B930D8-F29F-4834-B322-E9DE5D5DF730}" srcOrd="0" destOrd="0" parTransId="{B9B287C4-17FB-49D9-8ABE-8AA545C83812}" sibTransId="{5B071BB4-DFEC-4BD6-A854-9528817B2AA3}"/>
    <dgm:cxn modelId="{0394E6BD-03BC-488D-9A11-5A408419EF8C}" srcId="{4742D34A-6163-4235-A2AB-47AC2805792F}" destId="{64AAF42A-41D1-4E52-9ADB-8529FC2E498A}" srcOrd="5" destOrd="0" parTransId="{517094F4-D879-41E8-B5CD-F0FE955A6D87}" sibTransId="{DA188083-26AF-4917-B5CE-A0485075DAE8}"/>
    <dgm:cxn modelId="{FFF144BF-19EB-4FA9-9C77-8BE8B647E110}" srcId="{4742D34A-6163-4235-A2AB-47AC2805792F}" destId="{A947D56C-3982-47FF-A7AF-3504937DE57E}" srcOrd="1" destOrd="0" parTransId="{E8915566-485E-4F75-B824-DF3E9BC47508}" sibTransId="{40D0987F-000F-4DFF-B6B2-C6A488A46EA6}"/>
    <dgm:cxn modelId="{5BBFA0C4-4ED7-4770-9C5A-29B591C08CC1}" type="presOf" srcId="{8567F9DE-D58F-4C20-A6B5-E4B8D92F230E}" destId="{9CA7B967-A869-400B-B0D8-5AFA25494CCA}" srcOrd="0" destOrd="0" presId="urn:microsoft.com/office/officeart/2008/layout/LinedList"/>
    <dgm:cxn modelId="{6B241DFF-8619-4994-86BB-E7CBD9855D0F}" type="presOf" srcId="{4C18FB16-5ECF-44A2-AD33-84A0C3136101}" destId="{D459489D-744D-47F6-AF83-8208439FD410}" srcOrd="0" destOrd="0" presId="urn:microsoft.com/office/officeart/2008/layout/LinedList"/>
    <dgm:cxn modelId="{19EF15DC-264B-4329-BD57-408928C26DA2}" type="presParOf" srcId="{C6BD7BB9-E462-4863-8F8E-6595704B5F95}" destId="{6E3B00DC-04EB-424A-A5DC-341A987D6548}" srcOrd="0" destOrd="0" presId="urn:microsoft.com/office/officeart/2008/layout/LinedList"/>
    <dgm:cxn modelId="{4C2DB439-0570-49AF-AA75-2D57594170F8}" type="presParOf" srcId="{C6BD7BB9-E462-4863-8F8E-6595704B5F95}" destId="{43E0513E-2383-4058-9E44-30E2042A2A3A}" srcOrd="1" destOrd="0" presId="urn:microsoft.com/office/officeart/2008/layout/LinedList"/>
    <dgm:cxn modelId="{EEAF3E3F-EC4F-486C-87D4-EAE96EAA7619}" type="presParOf" srcId="{43E0513E-2383-4058-9E44-30E2042A2A3A}" destId="{85944B94-85E6-40B6-B989-5DDB140D8580}" srcOrd="0" destOrd="0" presId="urn:microsoft.com/office/officeart/2008/layout/LinedList"/>
    <dgm:cxn modelId="{D7B046F3-6A1B-45BA-9EC6-37BB497C6965}" type="presParOf" srcId="{43E0513E-2383-4058-9E44-30E2042A2A3A}" destId="{BCF596E4-1D38-4192-96B3-1C3BF5B08AED}" srcOrd="1" destOrd="0" presId="urn:microsoft.com/office/officeart/2008/layout/LinedList"/>
    <dgm:cxn modelId="{8955463F-5113-45CD-84ED-47D2929CB553}" type="presParOf" srcId="{C6BD7BB9-E462-4863-8F8E-6595704B5F95}" destId="{EB2C21C7-404A-4921-B47F-24CEB167212F}" srcOrd="2" destOrd="0" presId="urn:microsoft.com/office/officeart/2008/layout/LinedList"/>
    <dgm:cxn modelId="{1D52AEBD-3440-4602-828D-E503FEA77974}" type="presParOf" srcId="{C6BD7BB9-E462-4863-8F8E-6595704B5F95}" destId="{021840F2-0563-4ADA-A524-E21A43003786}" srcOrd="3" destOrd="0" presId="urn:microsoft.com/office/officeart/2008/layout/LinedList"/>
    <dgm:cxn modelId="{7EEF6430-CD32-45D9-AFDC-E9D906992F23}" type="presParOf" srcId="{021840F2-0563-4ADA-A524-E21A43003786}" destId="{3ED4576A-00E7-41FB-A220-26FE0605F204}" srcOrd="0" destOrd="0" presId="urn:microsoft.com/office/officeart/2008/layout/LinedList"/>
    <dgm:cxn modelId="{5EEC398B-EB9D-44FC-B836-ADBBB9827D2D}" type="presParOf" srcId="{021840F2-0563-4ADA-A524-E21A43003786}" destId="{D1FEDDEA-2036-489E-8101-DF749C0F5BDA}" srcOrd="1" destOrd="0" presId="urn:microsoft.com/office/officeart/2008/layout/LinedList"/>
    <dgm:cxn modelId="{1A6C77BB-A560-43AE-ACFD-B04C5F4E697C}" type="presParOf" srcId="{C6BD7BB9-E462-4863-8F8E-6595704B5F95}" destId="{F7188761-77E0-43AF-8828-1636EC038395}" srcOrd="4" destOrd="0" presId="urn:microsoft.com/office/officeart/2008/layout/LinedList"/>
    <dgm:cxn modelId="{01D5573A-6927-4558-99CE-A9E6D27B7748}" type="presParOf" srcId="{C6BD7BB9-E462-4863-8F8E-6595704B5F95}" destId="{46BBCC56-8306-41A2-AC60-D4809CCF3F55}" srcOrd="5" destOrd="0" presId="urn:microsoft.com/office/officeart/2008/layout/LinedList"/>
    <dgm:cxn modelId="{B7651970-2BD3-4658-AA32-EABFF7531B7C}" type="presParOf" srcId="{46BBCC56-8306-41A2-AC60-D4809CCF3F55}" destId="{BDE170F6-F7E1-42EC-B5ED-A9AD87E422B6}" srcOrd="0" destOrd="0" presId="urn:microsoft.com/office/officeart/2008/layout/LinedList"/>
    <dgm:cxn modelId="{8CE9E755-C443-487C-AAF4-B96A5AEABA3F}" type="presParOf" srcId="{46BBCC56-8306-41A2-AC60-D4809CCF3F55}" destId="{24246919-3D2F-48DD-B1F6-E28D1E158D73}" srcOrd="1" destOrd="0" presId="urn:microsoft.com/office/officeart/2008/layout/LinedList"/>
    <dgm:cxn modelId="{E3C30755-5677-4FA9-9CE8-CC53ABBDEE6B}" type="presParOf" srcId="{C6BD7BB9-E462-4863-8F8E-6595704B5F95}" destId="{C168D3F1-25D1-421E-A966-7EF821D0A92E}" srcOrd="6" destOrd="0" presId="urn:microsoft.com/office/officeart/2008/layout/LinedList"/>
    <dgm:cxn modelId="{9F8664EE-35AF-47B1-9A3E-BCC674D03B48}" type="presParOf" srcId="{C6BD7BB9-E462-4863-8F8E-6595704B5F95}" destId="{B96D1166-0793-4C42-86BD-29484EB41A60}" srcOrd="7" destOrd="0" presId="urn:microsoft.com/office/officeart/2008/layout/LinedList"/>
    <dgm:cxn modelId="{42797CB6-96E6-4CC7-AFC0-0A9FEFEDDA4D}" type="presParOf" srcId="{B96D1166-0793-4C42-86BD-29484EB41A60}" destId="{1A03C0A2-DC43-49A1-A7BA-2F38282EB03F}" srcOrd="0" destOrd="0" presId="urn:microsoft.com/office/officeart/2008/layout/LinedList"/>
    <dgm:cxn modelId="{4B45756A-61E9-4476-A844-0D508F64EEE2}" type="presParOf" srcId="{B96D1166-0793-4C42-86BD-29484EB41A60}" destId="{51845491-0FCA-4C4E-A2F1-A5AA97D00A8D}" srcOrd="1" destOrd="0" presId="urn:microsoft.com/office/officeart/2008/layout/LinedList"/>
    <dgm:cxn modelId="{8F1A3483-0A1C-4E9B-BD48-4A8F009E5361}" type="presParOf" srcId="{C6BD7BB9-E462-4863-8F8E-6595704B5F95}" destId="{D7475EB9-F0AE-4969-A1FC-D54DE3585F20}" srcOrd="8" destOrd="0" presId="urn:microsoft.com/office/officeart/2008/layout/LinedList"/>
    <dgm:cxn modelId="{6EC3111B-D03D-4B61-A5FE-A6AAD02BA9FB}" type="presParOf" srcId="{C6BD7BB9-E462-4863-8F8E-6595704B5F95}" destId="{1FEB77E6-F99A-4E48-8242-26F99F37E5A4}" srcOrd="9" destOrd="0" presId="urn:microsoft.com/office/officeart/2008/layout/LinedList"/>
    <dgm:cxn modelId="{241131A4-71A4-4AA9-A7D6-A4E0ACA1FD0C}" type="presParOf" srcId="{1FEB77E6-F99A-4E48-8242-26F99F37E5A4}" destId="{9CA7B967-A869-400B-B0D8-5AFA25494CCA}" srcOrd="0" destOrd="0" presId="urn:microsoft.com/office/officeart/2008/layout/LinedList"/>
    <dgm:cxn modelId="{107CB5BC-145C-409C-AFF5-44677AAB01D6}" type="presParOf" srcId="{1FEB77E6-F99A-4E48-8242-26F99F37E5A4}" destId="{0B97E45C-EEA7-4E74-8056-297AB1D6A57A}" srcOrd="1" destOrd="0" presId="urn:microsoft.com/office/officeart/2008/layout/LinedList"/>
    <dgm:cxn modelId="{190B4CC4-26AA-4281-BFC2-4B59BA6F97F6}" type="presParOf" srcId="{C6BD7BB9-E462-4863-8F8E-6595704B5F95}" destId="{435A067B-2263-4503-90A2-6AE8AE36DB18}" srcOrd="10" destOrd="0" presId="urn:microsoft.com/office/officeart/2008/layout/LinedList"/>
    <dgm:cxn modelId="{CB223977-EAAD-4F34-BA36-B4B593671AC1}" type="presParOf" srcId="{C6BD7BB9-E462-4863-8F8E-6595704B5F95}" destId="{CBBD557C-3B64-49C6-8A9B-81C5FB0ECF35}" srcOrd="11" destOrd="0" presId="urn:microsoft.com/office/officeart/2008/layout/LinedList"/>
    <dgm:cxn modelId="{E95188C5-571E-4E47-9731-D65AA74D1C85}" type="presParOf" srcId="{CBBD557C-3B64-49C6-8A9B-81C5FB0ECF35}" destId="{C05DE5E9-A239-4DC3-BBF5-979C6A42E4B6}" srcOrd="0" destOrd="0" presId="urn:microsoft.com/office/officeart/2008/layout/LinedList"/>
    <dgm:cxn modelId="{6F8B915E-74DE-42BF-A8C2-F93B0A4A4927}" type="presParOf" srcId="{CBBD557C-3B64-49C6-8A9B-81C5FB0ECF35}" destId="{8A5EA82F-45C9-47FC-B1E3-19BFA29CD275}" srcOrd="1" destOrd="0" presId="urn:microsoft.com/office/officeart/2008/layout/LinedList"/>
    <dgm:cxn modelId="{5D60BA24-BBC0-4765-9910-9AF09DA88344}" type="presParOf" srcId="{C6BD7BB9-E462-4863-8F8E-6595704B5F95}" destId="{A9A8C4A7-AB11-4D07-BCA2-52C5D5FBA697}" srcOrd="12" destOrd="0" presId="urn:microsoft.com/office/officeart/2008/layout/LinedList"/>
    <dgm:cxn modelId="{7D2D0AEA-1B72-4352-980D-9E4341174469}" type="presParOf" srcId="{C6BD7BB9-E462-4863-8F8E-6595704B5F95}" destId="{3FC2BF53-429B-4FB4-A41D-AA04AB9959D1}" srcOrd="13" destOrd="0" presId="urn:microsoft.com/office/officeart/2008/layout/LinedList"/>
    <dgm:cxn modelId="{5885A4B9-8EB3-4F15-9BB6-DB1AB09E5465}" type="presParOf" srcId="{3FC2BF53-429B-4FB4-A41D-AA04AB9959D1}" destId="{D459489D-744D-47F6-AF83-8208439FD410}" srcOrd="0" destOrd="0" presId="urn:microsoft.com/office/officeart/2008/layout/LinedList"/>
    <dgm:cxn modelId="{D20D6934-0A60-48F1-B4E3-E9AD50D76D69}" type="presParOf" srcId="{3FC2BF53-429B-4FB4-A41D-AA04AB9959D1}" destId="{0062266E-8926-4293-BBD3-BD3BCD23862F}" srcOrd="1" destOrd="0" presId="urn:microsoft.com/office/officeart/2008/layout/LinedLis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A1C6A19A-9321-4AA2-BE92-1C3A3367DB96}"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4142D842-E106-4F96-877C-B9C525498FA1}">
      <dgm:prSet custT="1"/>
      <dgm:spPr/>
      <dgm:t>
        <a:bodyPr/>
        <a:lstStyle/>
        <a:p>
          <a:pPr>
            <a:defRPr cap="all"/>
          </a:pPr>
          <a:r>
            <a:rPr lang="en-US" sz="1400" b="1" i="0" baseline="0" dirty="0">
              <a:latin typeface="Iceland" panose="02000506000000020004" pitchFamily="2" charset="0"/>
            </a:rPr>
            <a:t>Logistic Regression</a:t>
          </a:r>
          <a:r>
            <a:rPr lang="en-US" sz="1400" b="0" i="0" baseline="0" dirty="0">
              <a:latin typeface="Iceland" panose="02000506000000020004" pitchFamily="2" charset="0"/>
            </a:rPr>
            <a:t> works well in predicting the majority class (non-stroke),  but </a:t>
          </a:r>
          <a:r>
            <a:rPr lang="en-US" sz="1400" b="0" i="0" baseline="0" dirty="0">
              <a:solidFill>
                <a:srgbClr val="FF0000"/>
              </a:solidFill>
              <a:latin typeface="Iceland" panose="02000506000000020004" pitchFamily="2" charset="0"/>
            </a:rPr>
            <a:t>fails to detect stroke cases effectively</a:t>
          </a:r>
          <a:r>
            <a:rPr lang="en-US" sz="1400" b="0" i="0" baseline="0" dirty="0">
              <a:latin typeface="Iceland" panose="02000506000000020004" pitchFamily="2" charset="0"/>
            </a:rPr>
            <a:t>.</a:t>
          </a:r>
          <a:endParaRPr lang="en-US" sz="1400" dirty="0">
            <a:latin typeface="Iceland" panose="02000506000000020004" pitchFamily="2" charset="0"/>
          </a:endParaRPr>
        </a:p>
      </dgm:t>
    </dgm:pt>
    <dgm:pt modelId="{EDECEA8A-C14C-45F0-B76C-2A7DDE4B6784}" type="parTrans" cxnId="{34ED440D-0F47-48F7-B361-65F8DE8C674A}">
      <dgm:prSet/>
      <dgm:spPr/>
      <dgm:t>
        <a:bodyPr/>
        <a:lstStyle/>
        <a:p>
          <a:endParaRPr lang="en-US" sz="2000">
            <a:latin typeface="Iceland" panose="02000506000000020004" pitchFamily="2" charset="0"/>
          </a:endParaRPr>
        </a:p>
      </dgm:t>
    </dgm:pt>
    <dgm:pt modelId="{64CF0B9D-5E63-44F0-9324-AC49AC19765F}" type="sibTrans" cxnId="{34ED440D-0F47-48F7-B361-65F8DE8C674A}">
      <dgm:prSet/>
      <dgm:spPr/>
      <dgm:t>
        <a:bodyPr/>
        <a:lstStyle/>
        <a:p>
          <a:endParaRPr lang="en-US" sz="2000">
            <a:latin typeface="Iceland" panose="02000506000000020004" pitchFamily="2" charset="0"/>
          </a:endParaRPr>
        </a:p>
      </dgm:t>
    </dgm:pt>
    <dgm:pt modelId="{65C4A0D0-EF0D-409F-8580-DB5EDF35EAE3}">
      <dgm:prSet custT="1"/>
      <dgm:spPr/>
      <dgm:t>
        <a:bodyPr/>
        <a:lstStyle/>
        <a:p>
          <a:pPr>
            <a:defRPr cap="all"/>
          </a:pPr>
          <a:r>
            <a:rPr lang="en-US" sz="1400" b="1" i="0" baseline="0" dirty="0">
              <a:latin typeface="Iceland" panose="02000506000000020004" pitchFamily="2" charset="0"/>
            </a:rPr>
            <a:t>Accuracy</a:t>
          </a:r>
          <a:r>
            <a:rPr lang="en-US" sz="1400" b="0" i="0" baseline="0" dirty="0">
              <a:latin typeface="Iceland" panose="02000506000000020004" pitchFamily="2" charset="0"/>
            </a:rPr>
            <a:t> is high </a:t>
          </a:r>
          <a:r>
            <a:rPr lang="en-US" sz="1400" b="0" i="0" baseline="0" dirty="0">
              <a:solidFill>
                <a:srgbClr val="FF0000"/>
              </a:solidFill>
              <a:latin typeface="Iceland" panose="02000506000000020004" pitchFamily="2" charset="0"/>
            </a:rPr>
            <a:t>(93.93%) </a:t>
          </a:r>
          <a:r>
            <a:rPr lang="en-US" sz="1400" b="0" i="0" baseline="0" dirty="0">
              <a:latin typeface="Iceland" panose="02000506000000020004" pitchFamily="2" charset="0"/>
            </a:rPr>
            <a:t>but not indicative of good model performance due to the </a:t>
          </a:r>
          <a:r>
            <a:rPr lang="en-US" sz="1400" b="0" i="0" baseline="0" dirty="0">
              <a:solidFill>
                <a:srgbClr val="FF0000"/>
              </a:solidFill>
              <a:latin typeface="Iceland" panose="02000506000000020004" pitchFamily="2" charset="0"/>
            </a:rPr>
            <a:t>class imbalance</a:t>
          </a:r>
          <a:r>
            <a:rPr lang="en-US" sz="1400" b="0" i="0" baseline="0" dirty="0">
              <a:latin typeface="Iceland" panose="02000506000000020004" pitchFamily="2" charset="0"/>
            </a:rPr>
            <a:t>.</a:t>
          </a:r>
          <a:endParaRPr lang="en-US" sz="1400" dirty="0">
            <a:latin typeface="Iceland" panose="02000506000000020004" pitchFamily="2" charset="0"/>
          </a:endParaRPr>
        </a:p>
      </dgm:t>
    </dgm:pt>
    <dgm:pt modelId="{CD703DCD-2AD7-4CE1-B228-D6A48FE79BE0}" type="parTrans" cxnId="{ADD5298D-BA98-4D5B-8546-847E79690B80}">
      <dgm:prSet/>
      <dgm:spPr/>
      <dgm:t>
        <a:bodyPr/>
        <a:lstStyle/>
        <a:p>
          <a:endParaRPr lang="en-US" sz="2000">
            <a:latin typeface="Iceland" panose="02000506000000020004" pitchFamily="2" charset="0"/>
          </a:endParaRPr>
        </a:p>
      </dgm:t>
    </dgm:pt>
    <dgm:pt modelId="{E9945139-1F1F-4768-BAD5-DF27395B8C88}" type="sibTrans" cxnId="{ADD5298D-BA98-4D5B-8546-847E79690B80}">
      <dgm:prSet/>
      <dgm:spPr/>
      <dgm:t>
        <a:bodyPr/>
        <a:lstStyle/>
        <a:p>
          <a:endParaRPr lang="en-US" sz="2000">
            <a:latin typeface="Iceland" panose="02000506000000020004" pitchFamily="2" charset="0"/>
          </a:endParaRPr>
        </a:p>
      </dgm:t>
    </dgm:pt>
    <dgm:pt modelId="{C1878BC8-4B7A-4B87-A4F0-26C5D323C348}">
      <dgm:prSet custT="1"/>
      <dgm:spPr/>
      <dgm:t>
        <a:bodyPr/>
        <a:lstStyle/>
        <a:p>
          <a:pPr>
            <a:defRPr cap="all"/>
          </a:pPr>
          <a:r>
            <a:rPr lang="en-US" sz="1400" b="1" i="0" baseline="0" dirty="0">
              <a:latin typeface="Iceland" panose="02000506000000020004" pitchFamily="2" charset="0"/>
            </a:rPr>
            <a:t>Precision</a:t>
          </a:r>
          <a:r>
            <a:rPr lang="en-US" sz="1400" b="0" i="0" baseline="0" dirty="0">
              <a:latin typeface="Iceland" panose="02000506000000020004" pitchFamily="2" charset="0"/>
            </a:rPr>
            <a:t> is acceptable, but </a:t>
          </a:r>
          <a:r>
            <a:rPr lang="en-US" sz="1400" b="1" i="0" baseline="0" dirty="0">
              <a:solidFill>
                <a:srgbClr val="FF0000"/>
              </a:solidFill>
              <a:latin typeface="Iceland" panose="02000506000000020004" pitchFamily="2" charset="0"/>
            </a:rPr>
            <a:t>Recall</a:t>
          </a:r>
          <a:r>
            <a:rPr lang="en-US" sz="1400" b="0" i="0" baseline="0" dirty="0">
              <a:solidFill>
                <a:srgbClr val="FF0000"/>
              </a:solidFill>
              <a:latin typeface="Iceland" panose="02000506000000020004" pitchFamily="2" charset="0"/>
            </a:rPr>
            <a:t> and </a:t>
          </a:r>
          <a:r>
            <a:rPr lang="en-US" sz="1400" b="1" i="0" baseline="0" dirty="0">
              <a:solidFill>
                <a:srgbClr val="FF0000"/>
              </a:solidFill>
              <a:latin typeface="Iceland" panose="02000506000000020004" pitchFamily="2" charset="0"/>
            </a:rPr>
            <a:t>F1 Score</a:t>
          </a:r>
          <a:r>
            <a:rPr lang="en-US" sz="1400" b="0" i="0" baseline="0" dirty="0">
              <a:solidFill>
                <a:srgbClr val="FF0000"/>
              </a:solidFill>
              <a:latin typeface="Iceland" panose="02000506000000020004" pitchFamily="2" charset="0"/>
            </a:rPr>
            <a:t> are poor</a:t>
          </a:r>
          <a:r>
            <a:rPr lang="en-US" sz="1400" b="0" i="0" baseline="0" dirty="0">
              <a:latin typeface="Iceland" panose="02000506000000020004" pitchFamily="2" charset="0"/>
            </a:rPr>
            <a:t>, indicating a significant issue in </a:t>
          </a:r>
          <a:r>
            <a:rPr lang="en-US" sz="1400" b="0" i="0" baseline="0" dirty="0">
              <a:solidFill>
                <a:srgbClr val="FF0000"/>
              </a:solidFill>
              <a:latin typeface="Iceland" panose="02000506000000020004" pitchFamily="2" charset="0"/>
            </a:rPr>
            <a:t>detecting the minority class (stroke). </a:t>
          </a:r>
          <a:endParaRPr lang="en-US" sz="1400" dirty="0">
            <a:solidFill>
              <a:srgbClr val="FF0000"/>
            </a:solidFill>
            <a:latin typeface="Iceland" panose="02000506000000020004" pitchFamily="2" charset="0"/>
          </a:endParaRPr>
        </a:p>
      </dgm:t>
    </dgm:pt>
    <dgm:pt modelId="{D56B0A62-3BAC-436A-9A5B-2B5945FC0951}" type="parTrans" cxnId="{7775ECC2-1973-44FF-94E0-BA9BE8E57C47}">
      <dgm:prSet/>
      <dgm:spPr/>
      <dgm:t>
        <a:bodyPr/>
        <a:lstStyle/>
        <a:p>
          <a:endParaRPr lang="en-US" sz="2000">
            <a:latin typeface="Iceland" panose="02000506000000020004" pitchFamily="2" charset="0"/>
          </a:endParaRPr>
        </a:p>
      </dgm:t>
    </dgm:pt>
    <dgm:pt modelId="{50C6AAA4-4513-43A3-84A5-D9EFDA6A773B}" type="sibTrans" cxnId="{7775ECC2-1973-44FF-94E0-BA9BE8E57C47}">
      <dgm:prSet/>
      <dgm:spPr/>
      <dgm:t>
        <a:bodyPr/>
        <a:lstStyle/>
        <a:p>
          <a:endParaRPr lang="en-US" sz="2000">
            <a:latin typeface="Iceland" panose="02000506000000020004" pitchFamily="2" charset="0"/>
          </a:endParaRPr>
        </a:p>
      </dgm:t>
    </dgm:pt>
    <dgm:pt modelId="{5C5C46B2-8400-443F-A750-D052BF1BED2C}" type="pres">
      <dgm:prSet presAssocID="{A1C6A19A-9321-4AA2-BE92-1C3A3367DB96}" presName="root" presStyleCnt="0">
        <dgm:presLayoutVars>
          <dgm:dir/>
          <dgm:resizeHandles val="exact"/>
        </dgm:presLayoutVars>
      </dgm:prSet>
      <dgm:spPr/>
    </dgm:pt>
    <dgm:pt modelId="{712360CE-60CB-4978-9C2B-0ECEC0A65988}" type="pres">
      <dgm:prSet presAssocID="{4142D842-E106-4F96-877C-B9C525498FA1}" presName="compNode" presStyleCnt="0"/>
      <dgm:spPr/>
    </dgm:pt>
    <dgm:pt modelId="{EF217C5C-E480-4424-BE75-D01447D09857}" type="pres">
      <dgm:prSet presAssocID="{4142D842-E106-4F96-877C-B9C525498FA1}" presName="iconBgRect" presStyleLbl="bgShp" presStyleIdx="0" presStyleCnt="3"/>
      <dgm:spPr/>
    </dgm:pt>
    <dgm:pt modelId="{6CB0CE37-3305-424A-B90F-B50B82FFF063}" type="pres">
      <dgm:prSet presAssocID="{4142D842-E106-4F96-877C-B9C525498FA1}"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rain"/>
        </a:ext>
      </dgm:extLst>
    </dgm:pt>
    <dgm:pt modelId="{0F2FF079-88F1-4F74-A1E7-A45F35A467ED}" type="pres">
      <dgm:prSet presAssocID="{4142D842-E106-4F96-877C-B9C525498FA1}" presName="spaceRect" presStyleCnt="0"/>
      <dgm:spPr/>
    </dgm:pt>
    <dgm:pt modelId="{95954B73-5C8A-442B-932A-31A9194BC70E}" type="pres">
      <dgm:prSet presAssocID="{4142D842-E106-4F96-877C-B9C525498FA1}" presName="textRect" presStyleLbl="revTx" presStyleIdx="0" presStyleCnt="3">
        <dgm:presLayoutVars>
          <dgm:chMax val="1"/>
          <dgm:chPref val="1"/>
        </dgm:presLayoutVars>
      </dgm:prSet>
      <dgm:spPr/>
    </dgm:pt>
    <dgm:pt modelId="{2782BE8B-2F27-4619-BB5F-B52A199B089F}" type="pres">
      <dgm:prSet presAssocID="{64CF0B9D-5E63-44F0-9324-AC49AC19765F}" presName="sibTrans" presStyleCnt="0"/>
      <dgm:spPr/>
    </dgm:pt>
    <dgm:pt modelId="{B9873531-B5E7-4B05-8472-E9DA53D81BB4}" type="pres">
      <dgm:prSet presAssocID="{65C4A0D0-EF0D-409F-8580-DB5EDF35EAE3}" presName="compNode" presStyleCnt="0"/>
      <dgm:spPr/>
    </dgm:pt>
    <dgm:pt modelId="{DA40A651-EBCC-4AF0-A0D6-A2E2196622A0}" type="pres">
      <dgm:prSet presAssocID="{65C4A0D0-EF0D-409F-8580-DB5EDF35EAE3}" presName="iconBgRect" presStyleLbl="bgShp" presStyleIdx="1" presStyleCnt="3"/>
      <dgm:spPr/>
    </dgm:pt>
    <dgm:pt modelId="{C1480E92-B670-4A70-924C-C868001C4446}" type="pres">
      <dgm:prSet presAssocID="{65C4A0D0-EF0D-409F-8580-DB5EDF35EAE3}"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arget"/>
        </a:ext>
      </dgm:extLst>
    </dgm:pt>
    <dgm:pt modelId="{8931F677-80BD-4ED1-AD9D-922BE95D6ED6}" type="pres">
      <dgm:prSet presAssocID="{65C4A0D0-EF0D-409F-8580-DB5EDF35EAE3}" presName="spaceRect" presStyleCnt="0"/>
      <dgm:spPr/>
    </dgm:pt>
    <dgm:pt modelId="{18AD0A25-1CCE-4639-A9C9-EDE841C99400}" type="pres">
      <dgm:prSet presAssocID="{65C4A0D0-EF0D-409F-8580-DB5EDF35EAE3}" presName="textRect" presStyleLbl="revTx" presStyleIdx="1" presStyleCnt="3">
        <dgm:presLayoutVars>
          <dgm:chMax val="1"/>
          <dgm:chPref val="1"/>
        </dgm:presLayoutVars>
      </dgm:prSet>
      <dgm:spPr/>
    </dgm:pt>
    <dgm:pt modelId="{FE25CC7E-8FFA-4617-94A9-60833D3A7CEC}" type="pres">
      <dgm:prSet presAssocID="{E9945139-1F1F-4768-BAD5-DF27395B8C88}" presName="sibTrans" presStyleCnt="0"/>
      <dgm:spPr/>
    </dgm:pt>
    <dgm:pt modelId="{9D64A272-BE3B-4E13-8B57-A2A9CE7B9736}" type="pres">
      <dgm:prSet presAssocID="{C1878BC8-4B7A-4B87-A4F0-26C5D323C348}" presName="compNode" presStyleCnt="0"/>
      <dgm:spPr/>
    </dgm:pt>
    <dgm:pt modelId="{706966B3-628C-4253-B0A5-615C44E8CE3D}" type="pres">
      <dgm:prSet presAssocID="{C1878BC8-4B7A-4B87-A4F0-26C5D323C348}" presName="iconBgRect" presStyleLbl="bgShp" presStyleIdx="2" presStyleCnt="3"/>
      <dgm:spPr/>
    </dgm:pt>
    <dgm:pt modelId="{BC17BBA0-D91A-43FB-855F-155457F9C06F}" type="pres">
      <dgm:prSet presAssocID="{C1878BC8-4B7A-4B87-A4F0-26C5D323C348}"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rain in head"/>
        </a:ext>
      </dgm:extLst>
    </dgm:pt>
    <dgm:pt modelId="{CBFDBDA3-3416-47E4-B204-375E2074FBF7}" type="pres">
      <dgm:prSet presAssocID="{C1878BC8-4B7A-4B87-A4F0-26C5D323C348}" presName="spaceRect" presStyleCnt="0"/>
      <dgm:spPr/>
    </dgm:pt>
    <dgm:pt modelId="{59CAFD5B-46AF-44A7-95C9-856858CDF74A}" type="pres">
      <dgm:prSet presAssocID="{C1878BC8-4B7A-4B87-A4F0-26C5D323C348}" presName="textRect" presStyleLbl="revTx" presStyleIdx="2" presStyleCnt="3">
        <dgm:presLayoutVars>
          <dgm:chMax val="1"/>
          <dgm:chPref val="1"/>
        </dgm:presLayoutVars>
      </dgm:prSet>
      <dgm:spPr/>
    </dgm:pt>
  </dgm:ptLst>
  <dgm:cxnLst>
    <dgm:cxn modelId="{2688630B-199F-4CA7-B751-AE2E4821EB83}" type="presOf" srcId="{A1C6A19A-9321-4AA2-BE92-1C3A3367DB96}" destId="{5C5C46B2-8400-443F-A750-D052BF1BED2C}" srcOrd="0" destOrd="0" presId="urn:microsoft.com/office/officeart/2018/5/layout/IconCircleLabelList"/>
    <dgm:cxn modelId="{34ED440D-0F47-48F7-B361-65F8DE8C674A}" srcId="{A1C6A19A-9321-4AA2-BE92-1C3A3367DB96}" destId="{4142D842-E106-4F96-877C-B9C525498FA1}" srcOrd="0" destOrd="0" parTransId="{EDECEA8A-C14C-45F0-B76C-2A7DDE4B6784}" sibTransId="{64CF0B9D-5E63-44F0-9324-AC49AC19765F}"/>
    <dgm:cxn modelId="{2F96FD3C-4D48-41B9-8AA0-3BB32E04CE9A}" type="presOf" srcId="{65C4A0D0-EF0D-409F-8580-DB5EDF35EAE3}" destId="{18AD0A25-1CCE-4639-A9C9-EDE841C99400}" srcOrd="0" destOrd="0" presId="urn:microsoft.com/office/officeart/2018/5/layout/IconCircleLabelList"/>
    <dgm:cxn modelId="{C179E93F-6684-46FE-842B-5C10A6AFE508}" type="presOf" srcId="{C1878BC8-4B7A-4B87-A4F0-26C5D323C348}" destId="{59CAFD5B-46AF-44A7-95C9-856858CDF74A}" srcOrd="0" destOrd="0" presId="urn:microsoft.com/office/officeart/2018/5/layout/IconCircleLabelList"/>
    <dgm:cxn modelId="{7C3AFA74-F3BD-434B-8975-0492E256EF7E}" type="presOf" srcId="{4142D842-E106-4F96-877C-B9C525498FA1}" destId="{95954B73-5C8A-442B-932A-31A9194BC70E}" srcOrd="0" destOrd="0" presId="urn:microsoft.com/office/officeart/2018/5/layout/IconCircleLabelList"/>
    <dgm:cxn modelId="{ADD5298D-BA98-4D5B-8546-847E79690B80}" srcId="{A1C6A19A-9321-4AA2-BE92-1C3A3367DB96}" destId="{65C4A0D0-EF0D-409F-8580-DB5EDF35EAE3}" srcOrd="1" destOrd="0" parTransId="{CD703DCD-2AD7-4CE1-B228-D6A48FE79BE0}" sibTransId="{E9945139-1F1F-4768-BAD5-DF27395B8C88}"/>
    <dgm:cxn modelId="{7775ECC2-1973-44FF-94E0-BA9BE8E57C47}" srcId="{A1C6A19A-9321-4AA2-BE92-1C3A3367DB96}" destId="{C1878BC8-4B7A-4B87-A4F0-26C5D323C348}" srcOrd="2" destOrd="0" parTransId="{D56B0A62-3BAC-436A-9A5B-2B5945FC0951}" sibTransId="{50C6AAA4-4513-43A3-84A5-D9EFDA6A773B}"/>
    <dgm:cxn modelId="{9F11C7AB-431C-4DF2-9EB3-75FDA47BFE74}" type="presParOf" srcId="{5C5C46B2-8400-443F-A750-D052BF1BED2C}" destId="{712360CE-60CB-4978-9C2B-0ECEC0A65988}" srcOrd="0" destOrd="0" presId="urn:microsoft.com/office/officeart/2018/5/layout/IconCircleLabelList"/>
    <dgm:cxn modelId="{E1EF64D7-A4E1-4131-947D-B038193270DB}" type="presParOf" srcId="{712360CE-60CB-4978-9C2B-0ECEC0A65988}" destId="{EF217C5C-E480-4424-BE75-D01447D09857}" srcOrd="0" destOrd="0" presId="urn:microsoft.com/office/officeart/2018/5/layout/IconCircleLabelList"/>
    <dgm:cxn modelId="{3E5ECACA-7AA7-49B8-99B1-CAD08C784685}" type="presParOf" srcId="{712360CE-60CB-4978-9C2B-0ECEC0A65988}" destId="{6CB0CE37-3305-424A-B90F-B50B82FFF063}" srcOrd="1" destOrd="0" presId="urn:microsoft.com/office/officeart/2018/5/layout/IconCircleLabelList"/>
    <dgm:cxn modelId="{DB371FD7-F771-4CF5-B4C9-5EEDC85804DC}" type="presParOf" srcId="{712360CE-60CB-4978-9C2B-0ECEC0A65988}" destId="{0F2FF079-88F1-4F74-A1E7-A45F35A467ED}" srcOrd="2" destOrd="0" presId="urn:microsoft.com/office/officeart/2018/5/layout/IconCircleLabelList"/>
    <dgm:cxn modelId="{63CE99F1-FDCF-46C7-9E77-2A99F1569E80}" type="presParOf" srcId="{712360CE-60CB-4978-9C2B-0ECEC0A65988}" destId="{95954B73-5C8A-442B-932A-31A9194BC70E}" srcOrd="3" destOrd="0" presId="urn:microsoft.com/office/officeart/2018/5/layout/IconCircleLabelList"/>
    <dgm:cxn modelId="{58D64536-F5F8-40D7-BD00-D0A5C085CA03}" type="presParOf" srcId="{5C5C46B2-8400-443F-A750-D052BF1BED2C}" destId="{2782BE8B-2F27-4619-BB5F-B52A199B089F}" srcOrd="1" destOrd="0" presId="urn:microsoft.com/office/officeart/2018/5/layout/IconCircleLabelList"/>
    <dgm:cxn modelId="{4A9AABC9-38E5-403A-8B2A-8B4365273DB7}" type="presParOf" srcId="{5C5C46B2-8400-443F-A750-D052BF1BED2C}" destId="{B9873531-B5E7-4B05-8472-E9DA53D81BB4}" srcOrd="2" destOrd="0" presId="urn:microsoft.com/office/officeart/2018/5/layout/IconCircleLabelList"/>
    <dgm:cxn modelId="{22AC4C2F-1AAD-4882-90D4-015683BCBD42}" type="presParOf" srcId="{B9873531-B5E7-4B05-8472-E9DA53D81BB4}" destId="{DA40A651-EBCC-4AF0-A0D6-A2E2196622A0}" srcOrd="0" destOrd="0" presId="urn:microsoft.com/office/officeart/2018/5/layout/IconCircleLabelList"/>
    <dgm:cxn modelId="{113B5A37-CB55-4656-85BC-137A3436747F}" type="presParOf" srcId="{B9873531-B5E7-4B05-8472-E9DA53D81BB4}" destId="{C1480E92-B670-4A70-924C-C868001C4446}" srcOrd="1" destOrd="0" presId="urn:microsoft.com/office/officeart/2018/5/layout/IconCircleLabelList"/>
    <dgm:cxn modelId="{A4831431-77CE-43DC-A521-2A2AA626D4EE}" type="presParOf" srcId="{B9873531-B5E7-4B05-8472-E9DA53D81BB4}" destId="{8931F677-80BD-4ED1-AD9D-922BE95D6ED6}" srcOrd="2" destOrd="0" presId="urn:microsoft.com/office/officeart/2018/5/layout/IconCircleLabelList"/>
    <dgm:cxn modelId="{A38D1AFA-784C-42E7-9AF8-DA48F6C5A275}" type="presParOf" srcId="{B9873531-B5E7-4B05-8472-E9DA53D81BB4}" destId="{18AD0A25-1CCE-4639-A9C9-EDE841C99400}" srcOrd="3" destOrd="0" presId="urn:microsoft.com/office/officeart/2018/5/layout/IconCircleLabelList"/>
    <dgm:cxn modelId="{72B5E7F8-76DB-44EA-BA6D-CAAFC93C09CA}" type="presParOf" srcId="{5C5C46B2-8400-443F-A750-D052BF1BED2C}" destId="{FE25CC7E-8FFA-4617-94A9-60833D3A7CEC}" srcOrd="3" destOrd="0" presId="urn:microsoft.com/office/officeart/2018/5/layout/IconCircleLabelList"/>
    <dgm:cxn modelId="{D58BF170-8AAA-421B-9F43-E4333E035369}" type="presParOf" srcId="{5C5C46B2-8400-443F-A750-D052BF1BED2C}" destId="{9D64A272-BE3B-4E13-8B57-A2A9CE7B9736}" srcOrd="4" destOrd="0" presId="urn:microsoft.com/office/officeart/2018/5/layout/IconCircleLabelList"/>
    <dgm:cxn modelId="{9FF8F208-E6F7-48F7-8D83-6825A34B37B5}" type="presParOf" srcId="{9D64A272-BE3B-4E13-8B57-A2A9CE7B9736}" destId="{706966B3-628C-4253-B0A5-615C44E8CE3D}" srcOrd="0" destOrd="0" presId="urn:microsoft.com/office/officeart/2018/5/layout/IconCircleLabelList"/>
    <dgm:cxn modelId="{F9B3A566-5913-4B87-9342-F9BFA2C289B9}" type="presParOf" srcId="{9D64A272-BE3B-4E13-8B57-A2A9CE7B9736}" destId="{BC17BBA0-D91A-43FB-855F-155457F9C06F}" srcOrd="1" destOrd="0" presId="urn:microsoft.com/office/officeart/2018/5/layout/IconCircleLabelList"/>
    <dgm:cxn modelId="{DA76A64D-DCA6-4CE1-A8AF-020153D2FA57}" type="presParOf" srcId="{9D64A272-BE3B-4E13-8B57-A2A9CE7B9736}" destId="{CBFDBDA3-3416-47E4-B204-375E2074FBF7}" srcOrd="2" destOrd="0" presId="urn:microsoft.com/office/officeart/2018/5/layout/IconCircleLabelList"/>
    <dgm:cxn modelId="{C19323C3-5245-47D3-A50E-0E6375CA4FF5}" type="presParOf" srcId="{9D64A272-BE3B-4E13-8B57-A2A9CE7B9736}" destId="{59CAFD5B-46AF-44A7-95C9-856858CDF74A}"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4742D34A-6163-4235-A2AB-47AC2805792F}"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8C646CD3-4FB4-47B8-9E51-BB39EFF6D410}">
      <dgm:prSet custT="1"/>
      <dgm:spPr/>
      <dgm:t>
        <a:bodyPr/>
        <a:lstStyle/>
        <a:p>
          <a:pPr>
            <a:lnSpc>
              <a:spcPct val="100000"/>
            </a:lnSpc>
          </a:pPr>
          <a:r>
            <a:rPr kumimoji="0" lang="en-US" altLang="en-US" sz="2000" b="1" i="0" u="none" strike="noStrike" cap="none" normalizeH="0" baseline="0" dirty="0">
              <a:effectLst/>
              <a:latin typeface="Iceland" panose="02000506000000020004" pitchFamily="2" charset="0"/>
            </a:rPr>
            <a:t>Address Class Imbalance:</a:t>
          </a:r>
          <a:r>
            <a:rPr lang="en-US" altLang="en-US" sz="2000" dirty="0">
              <a:latin typeface="Iceland" panose="02000506000000020004" pitchFamily="2" charset="0"/>
            </a:rPr>
            <a:t> </a:t>
          </a:r>
          <a:r>
            <a:rPr kumimoji="0" lang="en-US" altLang="en-US" sz="2000" b="0" i="0" u="none" strike="noStrike" cap="none" normalizeH="0" baseline="0" dirty="0">
              <a:effectLst/>
              <a:latin typeface="Iceland" panose="02000506000000020004" pitchFamily="2" charset="0"/>
            </a:rPr>
            <a:t>Use </a:t>
          </a:r>
          <a:r>
            <a:rPr kumimoji="0" lang="en-US" altLang="en-US" sz="2000" b="1" i="0" u="none" strike="noStrike" cap="none" normalizeH="0" baseline="0" dirty="0">
              <a:effectLst/>
              <a:latin typeface="Iceland" panose="02000506000000020004" pitchFamily="2" charset="0"/>
            </a:rPr>
            <a:t>SMOTE</a:t>
          </a:r>
          <a:r>
            <a:rPr kumimoji="0" lang="en-US" altLang="en-US" sz="2000" b="0" i="0" u="none" strike="noStrike" cap="none" normalizeH="0" baseline="0" dirty="0">
              <a:effectLst/>
              <a:latin typeface="Iceland" panose="02000506000000020004" pitchFamily="2" charset="0"/>
            </a:rPr>
            <a:t> or </a:t>
          </a:r>
          <a:r>
            <a:rPr kumimoji="0" lang="en-US" altLang="en-US" sz="2000" b="1" i="0" u="none" strike="noStrike" cap="none" normalizeH="0" baseline="0" dirty="0" err="1">
              <a:effectLst/>
              <a:latin typeface="Iceland" panose="02000506000000020004" pitchFamily="2" charset="0"/>
            </a:rPr>
            <a:t>undersampling</a:t>
          </a:r>
          <a:r>
            <a:rPr kumimoji="0" lang="en-US" altLang="en-US" sz="2000" b="0" i="0" u="none" strike="noStrike" cap="none" normalizeH="0" baseline="0" dirty="0">
              <a:effectLst/>
              <a:latin typeface="Iceland" panose="02000506000000020004" pitchFamily="2" charset="0"/>
            </a:rPr>
            <a:t> to balance the dataset.</a:t>
          </a:r>
        </a:p>
      </dgm:t>
    </dgm:pt>
    <dgm:pt modelId="{D325B64E-9EF2-4F99-BBBD-2EFB481027F6}" type="parTrans" cxnId="{32EE7BD0-E8D2-4529-8E16-8606B37D358D}">
      <dgm:prSet/>
      <dgm:spPr/>
      <dgm:t>
        <a:bodyPr/>
        <a:lstStyle/>
        <a:p>
          <a:endParaRPr lang="en-IN" sz="2000">
            <a:latin typeface="Iceland" panose="02000506000000020004" pitchFamily="2" charset="0"/>
          </a:endParaRPr>
        </a:p>
      </dgm:t>
    </dgm:pt>
    <dgm:pt modelId="{91B88B6C-CF38-465A-9D91-BF03165F886F}" type="sibTrans" cxnId="{32EE7BD0-E8D2-4529-8E16-8606B37D358D}">
      <dgm:prSet/>
      <dgm:spPr/>
      <dgm:t>
        <a:bodyPr/>
        <a:lstStyle/>
        <a:p>
          <a:endParaRPr lang="en-IN" sz="2000">
            <a:latin typeface="Iceland" panose="02000506000000020004" pitchFamily="2" charset="0"/>
          </a:endParaRPr>
        </a:p>
      </dgm:t>
    </dgm:pt>
    <dgm:pt modelId="{76706191-6744-4101-92AC-194851620E48}">
      <dgm:prSet custT="1"/>
      <dgm:spPr/>
      <dgm:t>
        <a:bodyPr/>
        <a:lstStyle/>
        <a:p>
          <a:pPr>
            <a:lnSpc>
              <a:spcPct val="100000"/>
            </a:lnSpc>
          </a:pPr>
          <a:r>
            <a:rPr kumimoji="0" lang="en-US" altLang="en-US" sz="2000" b="1" i="0" u="none" strike="noStrike" cap="none" normalizeH="0" baseline="0">
              <a:effectLst/>
              <a:latin typeface="Iceland" panose="02000506000000020004" pitchFamily="2" charset="0"/>
            </a:rPr>
            <a:t>Use Alternative Metrics:</a:t>
          </a:r>
          <a:r>
            <a:rPr lang="en-US" altLang="en-US" sz="2000">
              <a:latin typeface="Iceland" panose="02000506000000020004" pitchFamily="2" charset="0"/>
            </a:rPr>
            <a:t> </a:t>
          </a:r>
          <a:r>
            <a:rPr kumimoji="0" lang="en-US" altLang="en-US" sz="2000" b="0" i="0" u="none" strike="noStrike" cap="none" normalizeH="0" baseline="0">
              <a:effectLst/>
              <a:latin typeface="Iceland" panose="02000506000000020004" pitchFamily="2" charset="0"/>
            </a:rPr>
            <a:t>Focus on </a:t>
          </a:r>
          <a:r>
            <a:rPr kumimoji="0" lang="en-US" altLang="en-US" sz="2000" b="1" i="0" u="none" strike="noStrike" cap="none" normalizeH="0" baseline="0">
              <a:effectLst/>
              <a:latin typeface="Iceland" panose="02000506000000020004" pitchFamily="2" charset="0"/>
            </a:rPr>
            <a:t>Precision</a:t>
          </a:r>
          <a:r>
            <a:rPr kumimoji="0" lang="en-US" altLang="en-US" sz="2000" b="0" i="0" u="none" strike="noStrike" cap="none" normalizeH="0" baseline="0">
              <a:effectLst/>
              <a:latin typeface="Iceland" panose="02000506000000020004" pitchFamily="2" charset="0"/>
            </a:rPr>
            <a:t>, </a:t>
          </a:r>
          <a:r>
            <a:rPr kumimoji="0" lang="en-US" altLang="en-US" sz="2000" b="1" i="0" u="none" strike="noStrike" cap="none" normalizeH="0" baseline="0">
              <a:effectLst/>
              <a:latin typeface="Iceland" panose="02000506000000020004" pitchFamily="2" charset="0"/>
            </a:rPr>
            <a:t>Recall</a:t>
          </a:r>
          <a:r>
            <a:rPr kumimoji="0" lang="en-US" altLang="en-US" sz="2000" b="0" i="0" u="none" strike="noStrike" cap="none" normalizeH="0" baseline="0">
              <a:effectLst/>
              <a:latin typeface="Iceland" panose="02000506000000020004" pitchFamily="2" charset="0"/>
            </a:rPr>
            <a:t>, and </a:t>
          </a:r>
          <a:r>
            <a:rPr kumimoji="0" lang="en-US" altLang="en-US" sz="2000" b="1" i="0" u="none" strike="noStrike" cap="none" normalizeH="0" baseline="0">
              <a:effectLst/>
              <a:latin typeface="Iceland" panose="02000506000000020004" pitchFamily="2" charset="0"/>
            </a:rPr>
            <a:t>F1-Score</a:t>
          </a:r>
          <a:r>
            <a:rPr kumimoji="0" lang="en-US" altLang="en-US" sz="2000" b="0" i="0" u="none" strike="noStrike" cap="none" normalizeH="0" baseline="0">
              <a:effectLst/>
              <a:latin typeface="Iceland" panose="02000506000000020004" pitchFamily="2" charset="0"/>
            </a:rPr>
            <a:t>.</a:t>
          </a:r>
        </a:p>
      </dgm:t>
    </dgm:pt>
    <dgm:pt modelId="{084290DA-476B-4CD5-BC80-81872D6AF4A3}" type="parTrans" cxnId="{6FB33AA0-3A0E-43D4-862A-82383D185EA6}">
      <dgm:prSet/>
      <dgm:spPr/>
      <dgm:t>
        <a:bodyPr/>
        <a:lstStyle/>
        <a:p>
          <a:endParaRPr lang="en-IN" sz="2000">
            <a:latin typeface="Iceland" panose="02000506000000020004" pitchFamily="2" charset="0"/>
          </a:endParaRPr>
        </a:p>
      </dgm:t>
    </dgm:pt>
    <dgm:pt modelId="{8440EA53-D854-435D-AF04-C34E3A2BF47B}" type="sibTrans" cxnId="{6FB33AA0-3A0E-43D4-862A-82383D185EA6}">
      <dgm:prSet/>
      <dgm:spPr/>
      <dgm:t>
        <a:bodyPr/>
        <a:lstStyle/>
        <a:p>
          <a:endParaRPr lang="en-IN" sz="2000">
            <a:latin typeface="Iceland" panose="02000506000000020004" pitchFamily="2" charset="0"/>
          </a:endParaRPr>
        </a:p>
      </dgm:t>
    </dgm:pt>
    <dgm:pt modelId="{E6F40A4A-63F8-4E41-B7D1-86EC98C581CA}">
      <dgm:prSet custT="1"/>
      <dgm:spPr/>
      <dgm:t>
        <a:bodyPr/>
        <a:lstStyle/>
        <a:p>
          <a:pPr>
            <a:lnSpc>
              <a:spcPct val="100000"/>
            </a:lnSpc>
          </a:pPr>
          <a:r>
            <a:rPr kumimoji="0" lang="en-US" altLang="en-US" sz="2000" b="1" i="0" u="none" strike="noStrike" cap="none" normalizeH="0" baseline="0">
              <a:effectLst/>
              <a:latin typeface="Iceland" panose="02000506000000020004" pitchFamily="2" charset="0"/>
            </a:rPr>
            <a:t>Model Improvement:</a:t>
          </a:r>
          <a:r>
            <a:rPr lang="en-US" altLang="en-US" sz="2000">
              <a:latin typeface="Iceland" panose="02000506000000020004" pitchFamily="2" charset="0"/>
            </a:rPr>
            <a:t> </a:t>
          </a:r>
          <a:r>
            <a:rPr kumimoji="0" lang="en-US" altLang="en-US" sz="2000" b="0" i="0" u="none" strike="noStrike" cap="none" normalizeH="0" baseline="0">
              <a:effectLst/>
              <a:latin typeface="Iceland" panose="02000506000000020004" pitchFamily="2" charset="0"/>
            </a:rPr>
            <a:t>Explore models like </a:t>
          </a:r>
          <a:r>
            <a:rPr kumimoji="0" lang="en-US" altLang="en-US" sz="2000" b="1" i="0" u="none" strike="noStrike" cap="none" normalizeH="0" baseline="0">
              <a:effectLst/>
              <a:latin typeface="Iceland" panose="02000506000000020004" pitchFamily="2" charset="0"/>
            </a:rPr>
            <a:t>Gradient Boosting</a:t>
          </a:r>
          <a:r>
            <a:rPr kumimoji="0" lang="en-US" altLang="en-US" sz="2000" b="0" i="0" u="none" strike="noStrike" cap="none" normalizeH="0" baseline="0">
              <a:effectLst/>
              <a:latin typeface="Iceland" panose="02000506000000020004" pitchFamily="2" charset="0"/>
            </a:rPr>
            <a:t> or </a:t>
          </a:r>
          <a:r>
            <a:rPr kumimoji="0" lang="en-US" altLang="en-US" sz="2000" b="1" i="0" u="none" strike="noStrike" cap="none" normalizeH="0" baseline="0">
              <a:effectLst/>
              <a:latin typeface="Iceland" panose="02000506000000020004" pitchFamily="2" charset="0"/>
            </a:rPr>
            <a:t>Logistic Regression with Class Weights</a:t>
          </a:r>
          <a:r>
            <a:rPr kumimoji="0" lang="en-US" altLang="en-US" sz="2000" b="0" i="0" u="none" strike="noStrike" cap="none" normalizeH="0" baseline="0">
              <a:effectLst/>
              <a:latin typeface="Iceland" panose="02000506000000020004" pitchFamily="2" charset="0"/>
            </a:rPr>
            <a:t>.</a:t>
          </a:r>
        </a:p>
      </dgm:t>
    </dgm:pt>
    <dgm:pt modelId="{6E878FEB-71E2-457E-B9BE-8E175D830901}" type="parTrans" cxnId="{29750949-2A55-451C-8A5A-A9E3D43EEE58}">
      <dgm:prSet/>
      <dgm:spPr/>
      <dgm:t>
        <a:bodyPr/>
        <a:lstStyle/>
        <a:p>
          <a:endParaRPr lang="en-IN" sz="2000">
            <a:latin typeface="Iceland" panose="02000506000000020004" pitchFamily="2" charset="0"/>
          </a:endParaRPr>
        </a:p>
      </dgm:t>
    </dgm:pt>
    <dgm:pt modelId="{E303480B-6877-4828-A4E9-E7CD7CFD8E55}" type="sibTrans" cxnId="{29750949-2A55-451C-8A5A-A9E3D43EEE58}">
      <dgm:prSet/>
      <dgm:spPr/>
      <dgm:t>
        <a:bodyPr/>
        <a:lstStyle/>
        <a:p>
          <a:endParaRPr lang="en-IN" sz="2000">
            <a:latin typeface="Iceland" panose="02000506000000020004" pitchFamily="2" charset="0"/>
          </a:endParaRPr>
        </a:p>
      </dgm:t>
    </dgm:pt>
    <dgm:pt modelId="{780EB07B-18A8-4454-873C-B071AA779F8A}">
      <dgm:prSet custT="1"/>
      <dgm:spPr/>
      <dgm:t>
        <a:bodyPr/>
        <a:lstStyle/>
        <a:p>
          <a:pPr>
            <a:lnSpc>
              <a:spcPct val="100000"/>
            </a:lnSpc>
          </a:pPr>
          <a:r>
            <a:rPr kumimoji="0" lang="en-US" altLang="en-US" sz="2000" b="1" i="0" u="none" strike="noStrike" cap="none" normalizeH="0" baseline="0">
              <a:effectLst/>
              <a:latin typeface="Iceland" panose="02000506000000020004" pitchFamily="2" charset="0"/>
            </a:rPr>
            <a:t>Further Data Exploration:</a:t>
          </a:r>
          <a:r>
            <a:rPr lang="en-US" altLang="en-US" sz="2000">
              <a:latin typeface="Iceland" panose="02000506000000020004" pitchFamily="2" charset="0"/>
            </a:rPr>
            <a:t> </a:t>
          </a:r>
          <a:r>
            <a:rPr kumimoji="0" lang="en-US" altLang="en-US" sz="2000" b="0" i="0" u="none" strike="noStrike" cap="none" normalizeH="0" baseline="0">
              <a:effectLst/>
              <a:latin typeface="Iceland" panose="02000506000000020004" pitchFamily="2" charset="0"/>
            </a:rPr>
            <a:t>Investigate </a:t>
          </a:r>
          <a:r>
            <a:rPr kumimoji="0" lang="en-US" altLang="en-US" sz="2000" b="1" i="0" u="none" strike="noStrike" cap="none" normalizeH="0" baseline="0">
              <a:effectLst/>
              <a:latin typeface="Iceland" panose="02000506000000020004" pitchFamily="2" charset="0"/>
            </a:rPr>
            <a:t>additional features</a:t>
          </a:r>
          <a:r>
            <a:rPr kumimoji="0" lang="en-US" altLang="en-US" sz="2000" b="0" i="0" u="none" strike="noStrike" cap="none" normalizeH="0" baseline="0">
              <a:effectLst/>
              <a:latin typeface="Iceland" panose="02000506000000020004" pitchFamily="2" charset="0"/>
            </a:rPr>
            <a:t> for better predictions</a:t>
          </a:r>
        </a:p>
      </dgm:t>
    </dgm:pt>
    <dgm:pt modelId="{0C3B9BE4-1842-4DBA-AA95-F64C91E671A4}" type="parTrans" cxnId="{CA239FD4-82DE-4804-A20C-2C533A15AA89}">
      <dgm:prSet/>
      <dgm:spPr/>
      <dgm:t>
        <a:bodyPr/>
        <a:lstStyle/>
        <a:p>
          <a:endParaRPr lang="en-IN" sz="2000">
            <a:latin typeface="Iceland" panose="02000506000000020004" pitchFamily="2" charset="0"/>
          </a:endParaRPr>
        </a:p>
      </dgm:t>
    </dgm:pt>
    <dgm:pt modelId="{848B7CCE-D2BC-46D8-827C-57EE33D86884}" type="sibTrans" cxnId="{CA239FD4-82DE-4804-A20C-2C533A15AA89}">
      <dgm:prSet/>
      <dgm:spPr/>
      <dgm:t>
        <a:bodyPr/>
        <a:lstStyle/>
        <a:p>
          <a:endParaRPr lang="en-IN" sz="2000">
            <a:latin typeface="Iceland" panose="02000506000000020004" pitchFamily="2" charset="0"/>
          </a:endParaRPr>
        </a:p>
      </dgm:t>
    </dgm:pt>
    <dgm:pt modelId="{F643D8BF-BAAA-4614-83C9-BE83417CE4D8}" type="pres">
      <dgm:prSet presAssocID="{4742D34A-6163-4235-A2AB-47AC2805792F}" presName="root" presStyleCnt="0">
        <dgm:presLayoutVars>
          <dgm:dir/>
          <dgm:resizeHandles val="exact"/>
        </dgm:presLayoutVars>
      </dgm:prSet>
      <dgm:spPr/>
    </dgm:pt>
    <dgm:pt modelId="{F79B377D-F4E9-4542-A5BB-5172DA4B960D}" type="pres">
      <dgm:prSet presAssocID="{8C646CD3-4FB4-47B8-9E51-BB39EFF6D410}" presName="compNode" presStyleCnt="0"/>
      <dgm:spPr/>
    </dgm:pt>
    <dgm:pt modelId="{066B12A8-8892-4B7D-932D-D5C5795CA41C}" type="pres">
      <dgm:prSet presAssocID="{8C646CD3-4FB4-47B8-9E51-BB39EFF6D410}" presName="bgRect" presStyleLbl="bgShp" presStyleIdx="0" presStyleCnt="4"/>
      <dgm:spPr/>
    </dgm:pt>
    <dgm:pt modelId="{DA429929-47E2-4F6A-A336-AEEDE559FFD0}" type="pres">
      <dgm:prSet presAssocID="{8C646CD3-4FB4-47B8-9E51-BB39EFF6D410}"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Kidney"/>
        </a:ext>
      </dgm:extLst>
    </dgm:pt>
    <dgm:pt modelId="{E6CA154C-482E-4820-816E-E9051FEA51BD}" type="pres">
      <dgm:prSet presAssocID="{8C646CD3-4FB4-47B8-9E51-BB39EFF6D410}" presName="spaceRect" presStyleCnt="0"/>
      <dgm:spPr/>
    </dgm:pt>
    <dgm:pt modelId="{EFC5E629-6D07-46D7-BB59-FC43E768D729}" type="pres">
      <dgm:prSet presAssocID="{8C646CD3-4FB4-47B8-9E51-BB39EFF6D410}" presName="parTx" presStyleLbl="revTx" presStyleIdx="0" presStyleCnt="4">
        <dgm:presLayoutVars>
          <dgm:chMax val="0"/>
          <dgm:chPref val="0"/>
        </dgm:presLayoutVars>
      </dgm:prSet>
      <dgm:spPr/>
    </dgm:pt>
    <dgm:pt modelId="{DAA3882D-0D2C-4D7C-8F7C-3A930F69172D}" type="pres">
      <dgm:prSet presAssocID="{91B88B6C-CF38-465A-9D91-BF03165F886F}" presName="sibTrans" presStyleCnt="0"/>
      <dgm:spPr/>
    </dgm:pt>
    <dgm:pt modelId="{4FA1D29D-00D3-47D7-B0EC-916C54E2A57F}" type="pres">
      <dgm:prSet presAssocID="{76706191-6744-4101-92AC-194851620E48}" presName="compNode" presStyleCnt="0"/>
      <dgm:spPr/>
    </dgm:pt>
    <dgm:pt modelId="{359A1D8B-691A-4EC4-BB15-2831593F4C9E}" type="pres">
      <dgm:prSet presAssocID="{76706191-6744-4101-92AC-194851620E48}" presName="bgRect" presStyleLbl="bgShp" presStyleIdx="1" presStyleCnt="4"/>
      <dgm:spPr/>
    </dgm:pt>
    <dgm:pt modelId="{92EA70F1-30DE-45F7-A2E0-102E331E239F}" type="pres">
      <dgm:prSet presAssocID="{76706191-6744-4101-92AC-194851620E48}"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arget"/>
        </a:ext>
      </dgm:extLst>
    </dgm:pt>
    <dgm:pt modelId="{832B1A72-F782-4C4B-9EDE-CD5277152E70}" type="pres">
      <dgm:prSet presAssocID="{76706191-6744-4101-92AC-194851620E48}" presName="spaceRect" presStyleCnt="0"/>
      <dgm:spPr/>
    </dgm:pt>
    <dgm:pt modelId="{018F535A-CCDB-4E1A-A4F8-27CAF8FDF156}" type="pres">
      <dgm:prSet presAssocID="{76706191-6744-4101-92AC-194851620E48}" presName="parTx" presStyleLbl="revTx" presStyleIdx="1" presStyleCnt="4">
        <dgm:presLayoutVars>
          <dgm:chMax val="0"/>
          <dgm:chPref val="0"/>
        </dgm:presLayoutVars>
      </dgm:prSet>
      <dgm:spPr/>
    </dgm:pt>
    <dgm:pt modelId="{2DD74654-E107-451D-8EDA-E7A16EE74401}" type="pres">
      <dgm:prSet presAssocID="{8440EA53-D854-435D-AF04-C34E3A2BF47B}" presName="sibTrans" presStyleCnt="0"/>
      <dgm:spPr/>
    </dgm:pt>
    <dgm:pt modelId="{D541DA0A-4401-4E3F-8B5D-C62893F965DD}" type="pres">
      <dgm:prSet presAssocID="{E6F40A4A-63F8-4E41-B7D1-86EC98C581CA}" presName="compNode" presStyleCnt="0"/>
      <dgm:spPr/>
    </dgm:pt>
    <dgm:pt modelId="{EB0A370E-5B00-4927-AC7A-3B192A8A3206}" type="pres">
      <dgm:prSet presAssocID="{E6F40A4A-63F8-4E41-B7D1-86EC98C581CA}" presName="bgRect" presStyleLbl="bgShp" presStyleIdx="2" presStyleCnt="4"/>
      <dgm:spPr/>
    </dgm:pt>
    <dgm:pt modelId="{72452FE8-EDEF-4FD5-8F00-7F18FD58C3A9}" type="pres">
      <dgm:prSet presAssocID="{E6F40A4A-63F8-4E41-B7D1-86EC98C581CA}"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tatistics"/>
        </a:ext>
      </dgm:extLst>
    </dgm:pt>
    <dgm:pt modelId="{3AAE3B71-59F4-427E-9206-5B1FDF1C22A1}" type="pres">
      <dgm:prSet presAssocID="{E6F40A4A-63F8-4E41-B7D1-86EC98C581CA}" presName="spaceRect" presStyleCnt="0"/>
      <dgm:spPr/>
    </dgm:pt>
    <dgm:pt modelId="{A7F93DAF-E369-41CE-BCEA-4918A7191572}" type="pres">
      <dgm:prSet presAssocID="{E6F40A4A-63F8-4E41-B7D1-86EC98C581CA}" presName="parTx" presStyleLbl="revTx" presStyleIdx="2" presStyleCnt="4">
        <dgm:presLayoutVars>
          <dgm:chMax val="0"/>
          <dgm:chPref val="0"/>
        </dgm:presLayoutVars>
      </dgm:prSet>
      <dgm:spPr/>
    </dgm:pt>
    <dgm:pt modelId="{FF59BC52-57B8-478C-97DD-EDE3DBFEB04F}" type="pres">
      <dgm:prSet presAssocID="{E303480B-6877-4828-A4E9-E7CD7CFD8E55}" presName="sibTrans" presStyleCnt="0"/>
      <dgm:spPr/>
    </dgm:pt>
    <dgm:pt modelId="{9AFAAB7E-1D1A-42ED-9BAA-4926CAECE0B0}" type="pres">
      <dgm:prSet presAssocID="{780EB07B-18A8-4454-873C-B071AA779F8A}" presName="compNode" presStyleCnt="0"/>
      <dgm:spPr/>
    </dgm:pt>
    <dgm:pt modelId="{665977B3-4886-4746-84FC-5309024B2C5F}" type="pres">
      <dgm:prSet presAssocID="{780EB07B-18A8-4454-873C-B071AA779F8A}" presName="bgRect" presStyleLbl="bgShp" presStyleIdx="3" presStyleCnt="4"/>
      <dgm:spPr/>
    </dgm:pt>
    <dgm:pt modelId="{08B575D3-C903-4A02-BB27-90F404DF7AE9}" type="pres">
      <dgm:prSet presAssocID="{780EB07B-18A8-4454-873C-B071AA779F8A}"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Magnifying glass"/>
        </a:ext>
      </dgm:extLst>
    </dgm:pt>
    <dgm:pt modelId="{5AC213CB-F399-4A8C-A61B-D338C2C72EBD}" type="pres">
      <dgm:prSet presAssocID="{780EB07B-18A8-4454-873C-B071AA779F8A}" presName="spaceRect" presStyleCnt="0"/>
      <dgm:spPr/>
    </dgm:pt>
    <dgm:pt modelId="{1970158F-FE04-4759-95D1-CE422610031E}" type="pres">
      <dgm:prSet presAssocID="{780EB07B-18A8-4454-873C-B071AA779F8A}" presName="parTx" presStyleLbl="revTx" presStyleIdx="3" presStyleCnt="4">
        <dgm:presLayoutVars>
          <dgm:chMax val="0"/>
          <dgm:chPref val="0"/>
        </dgm:presLayoutVars>
      </dgm:prSet>
      <dgm:spPr/>
    </dgm:pt>
  </dgm:ptLst>
  <dgm:cxnLst>
    <dgm:cxn modelId="{CD8EDF31-E3E6-4C0A-A908-BC76DB7EA35E}" type="presOf" srcId="{E6F40A4A-63F8-4E41-B7D1-86EC98C581CA}" destId="{A7F93DAF-E369-41CE-BCEA-4918A7191572}" srcOrd="0" destOrd="0" presId="urn:microsoft.com/office/officeart/2018/2/layout/IconVerticalSolidList"/>
    <dgm:cxn modelId="{547DCB5B-CBEF-4CAB-BEFC-9232B7A328B2}" type="presOf" srcId="{76706191-6744-4101-92AC-194851620E48}" destId="{018F535A-CCDB-4E1A-A4F8-27CAF8FDF156}" srcOrd="0" destOrd="0" presId="urn:microsoft.com/office/officeart/2018/2/layout/IconVerticalSolidList"/>
    <dgm:cxn modelId="{29750949-2A55-451C-8A5A-A9E3D43EEE58}" srcId="{4742D34A-6163-4235-A2AB-47AC2805792F}" destId="{E6F40A4A-63F8-4E41-B7D1-86EC98C581CA}" srcOrd="2" destOrd="0" parTransId="{6E878FEB-71E2-457E-B9BE-8E175D830901}" sibTransId="{E303480B-6877-4828-A4E9-E7CD7CFD8E55}"/>
    <dgm:cxn modelId="{A79A517C-4F67-4063-91D0-D8805377F0AB}" type="presOf" srcId="{8C646CD3-4FB4-47B8-9E51-BB39EFF6D410}" destId="{EFC5E629-6D07-46D7-BB59-FC43E768D729}" srcOrd="0" destOrd="0" presId="urn:microsoft.com/office/officeart/2018/2/layout/IconVerticalSolidList"/>
    <dgm:cxn modelId="{6FB33AA0-3A0E-43D4-862A-82383D185EA6}" srcId="{4742D34A-6163-4235-A2AB-47AC2805792F}" destId="{76706191-6744-4101-92AC-194851620E48}" srcOrd="1" destOrd="0" parTransId="{084290DA-476B-4CD5-BC80-81872D6AF4A3}" sibTransId="{8440EA53-D854-435D-AF04-C34E3A2BF47B}"/>
    <dgm:cxn modelId="{3E9B90C0-280D-48D8-BFD0-5EB6C3A78829}" type="presOf" srcId="{4742D34A-6163-4235-A2AB-47AC2805792F}" destId="{F643D8BF-BAAA-4614-83C9-BE83417CE4D8}" srcOrd="0" destOrd="0" presId="urn:microsoft.com/office/officeart/2018/2/layout/IconVerticalSolidList"/>
    <dgm:cxn modelId="{32EE7BD0-E8D2-4529-8E16-8606B37D358D}" srcId="{4742D34A-6163-4235-A2AB-47AC2805792F}" destId="{8C646CD3-4FB4-47B8-9E51-BB39EFF6D410}" srcOrd="0" destOrd="0" parTransId="{D325B64E-9EF2-4F99-BBBD-2EFB481027F6}" sibTransId="{91B88B6C-CF38-465A-9D91-BF03165F886F}"/>
    <dgm:cxn modelId="{CA239FD4-82DE-4804-A20C-2C533A15AA89}" srcId="{4742D34A-6163-4235-A2AB-47AC2805792F}" destId="{780EB07B-18A8-4454-873C-B071AA779F8A}" srcOrd="3" destOrd="0" parTransId="{0C3B9BE4-1842-4DBA-AA95-F64C91E671A4}" sibTransId="{848B7CCE-D2BC-46D8-827C-57EE33D86884}"/>
    <dgm:cxn modelId="{FD3F14E8-2E4E-4C72-B0E7-B4616DA56AAE}" type="presOf" srcId="{780EB07B-18A8-4454-873C-B071AA779F8A}" destId="{1970158F-FE04-4759-95D1-CE422610031E}" srcOrd="0" destOrd="0" presId="urn:microsoft.com/office/officeart/2018/2/layout/IconVerticalSolidList"/>
    <dgm:cxn modelId="{08F44831-BA94-466E-9401-8E6884667B8A}" type="presParOf" srcId="{F643D8BF-BAAA-4614-83C9-BE83417CE4D8}" destId="{F79B377D-F4E9-4542-A5BB-5172DA4B960D}" srcOrd="0" destOrd="0" presId="urn:microsoft.com/office/officeart/2018/2/layout/IconVerticalSolidList"/>
    <dgm:cxn modelId="{A397F1A7-927B-4472-B1B5-40FEB658A85F}" type="presParOf" srcId="{F79B377D-F4E9-4542-A5BB-5172DA4B960D}" destId="{066B12A8-8892-4B7D-932D-D5C5795CA41C}" srcOrd="0" destOrd="0" presId="urn:microsoft.com/office/officeart/2018/2/layout/IconVerticalSolidList"/>
    <dgm:cxn modelId="{CECDE94A-6F13-42E6-BAC2-0A84D9EED8C0}" type="presParOf" srcId="{F79B377D-F4E9-4542-A5BB-5172DA4B960D}" destId="{DA429929-47E2-4F6A-A336-AEEDE559FFD0}" srcOrd="1" destOrd="0" presId="urn:microsoft.com/office/officeart/2018/2/layout/IconVerticalSolidList"/>
    <dgm:cxn modelId="{D9D6EF35-D672-45E0-BDF8-EEEE430E87FA}" type="presParOf" srcId="{F79B377D-F4E9-4542-A5BB-5172DA4B960D}" destId="{E6CA154C-482E-4820-816E-E9051FEA51BD}" srcOrd="2" destOrd="0" presId="urn:microsoft.com/office/officeart/2018/2/layout/IconVerticalSolidList"/>
    <dgm:cxn modelId="{D5B44176-5FD2-4A2E-B827-E02BE8D0B2BE}" type="presParOf" srcId="{F79B377D-F4E9-4542-A5BB-5172DA4B960D}" destId="{EFC5E629-6D07-46D7-BB59-FC43E768D729}" srcOrd="3" destOrd="0" presId="urn:microsoft.com/office/officeart/2018/2/layout/IconVerticalSolidList"/>
    <dgm:cxn modelId="{D6C7354B-A136-474B-A3E1-2441A914E8DE}" type="presParOf" srcId="{F643D8BF-BAAA-4614-83C9-BE83417CE4D8}" destId="{DAA3882D-0D2C-4D7C-8F7C-3A930F69172D}" srcOrd="1" destOrd="0" presId="urn:microsoft.com/office/officeart/2018/2/layout/IconVerticalSolidList"/>
    <dgm:cxn modelId="{AB6264E8-FB27-462F-8B57-561ADB9A54C0}" type="presParOf" srcId="{F643D8BF-BAAA-4614-83C9-BE83417CE4D8}" destId="{4FA1D29D-00D3-47D7-B0EC-916C54E2A57F}" srcOrd="2" destOrd="0" presId="urn:microsoft.com/office/officeart/2018/2/layout/IconVerticalSolidList"/>
    <dgm:cxn modelId="{2641B7AF-8B33-463D-8DD5-14812AD511DD}" type="presParOf" srcId="{4FA1D29D-00D3-47D7-B0EC-916C54E2A57F}" destId="{359A1D8B-691A-4EC4-BB15-2831593F4C9E}" srcOrd="0" destOrd="0" presId="urn:microsoft.com/office/officeart/2018/2/layout/IconVerticalSolidList"/>
    <dgm:cxn modelId="{AEF0CF45-03A3-4B11-8A7F-72B59F1C1608}" type="presParOf" srcId="{4FA1D29D-00D3-47D7-B0EC-916C54E2A57F}" destId="{92EA70F1-30DE-45F7-A2E0-102E331E239F}" srcOrd="1" destOrd="0" presId="urn:microsoft.com/office/officeart/2018/2/layout/IconVerticalSolidList"/>
    <dgm:cxn modelId="{7BA89B36-EC32-4244-91D2-299B3CCBA2F2}" type="presParOf" srcId="{4FA1D29D-00D3-47D7-B0EC-916C54E2A57F}" destId="{832B1A72-F782-4C4B-9EDE-CD5277152E70}" srcOrd="2" destOrd="0" presId="urn:microsoft.com/office/officeart/2018/2/layout/IconVerticalSolidList"/>
    <dgm:cxn modelId="{0BEBC82B-C4D3-451E-B837-F77103FDFE1D}" type="presParOf" srcId="{4FA1D29D-00D3-47D7-B0EC-916C54E2A57F}" destId="{018F535A-CCDB-4E1A-A4F8-27CAF8FDF156}" srcOrd="3" destOrd="0" presId="urn:microsoft.com/office/officeart/2018/2/layout/IconVerticalSolidList"/>
    <dgm:cxn modelId="{4263A54B-85F5-4B0C-A41F-9C3BA591C949}" type="presParOf" srcId="{F643D8BF-BAAA-4614-83C9-BE83417CE4D8}" destId="{2DD74654-E107-451D-8EDA-E7A16EE74401}" srcOrd="3" destOrd="0" presId="urn:microsoft.com/office/officeart/2018/2/layout/IconVerticalSolidList"/>
    <dgm:cxn modelId="{0A544C5D-C61E-4C25-924F-F4625F3B2F9D}" type="presParOf" srcId="{F643D8BF-BAAA-4614-83C9-BE83417CE4D8}" destId="{D541DA0A-4401-4E3F-8B5D-C62893F965DD}" srcOrd="4" destOrd="0" presId="urn:microsoft.com/office/officeart/2018/2/layout/IconVerticalSolidList"/>
    <dgm:cxn modelId="{7D5D2DD5-E624-405C-9941-ECA37F3A4DD8}" type="presParOf" srcId="{D541DA0A-4401-4E3F-8B5D-C62893F965DD}" destId="{EB0A370E-5B00-4927-AC7A-3B192A8A3206}" srcOrd="0" destOrd="0" presId="urn:microsoft.com/office/officeart/2018/2/layout/IconVerticalSolidList"/>
    <dgm:cxn modelId="{9164F4E9-85D4-438C-9621-4E912893B815}" type="presParOf" srcId="{D541DA0A-4401-4E3F-8B5D-C62893F965DD}" destId="{72452FE8-EDEF-4FD5-8F00-7F18FD58C3A9}" srcOrd="1" destOrd="0" presId="urn:microsoft.com/office/officeart/2018/2/layout/IconVerticalSolidList"/>
    <dgm:cxn modelId="{C40F2292-CEBF-4011-92CF-C65504039040}" type="presParOf" srcId="{D541DA0A-4401-4E3F-8B5D-C62893F965DD}" destId="{3AAE3B71-59F4-427E-9206-5B1FDF1C22A1}" srcOrd="2" destOrd="0" presId="urn:microsoft.com/office/officeart/2018/2/layout/IconVerticalSolidList"/>
    <dgm:cxn modelId="{2FAC7DD7-2AB8-4AA9-888D-BB1090517C31}" type="presParOf" srcId="{D541DA0A-4401-4E3F-8B5D-C62893F965DD}" destId="{A7F93DAF-E369-41CE-BCEA-4918A7191572}" srcOrd="3" destOrd="0" presId="urn:microsoft.com/office/officeart/2018/2/layout/IconVerticalSolidList"/>
    <dgm:cxn modelId="{0AE09B24-BC91-4BBF-8567-609149D68E1D}" type="presParOf" srcId="{F643D8BF-BAAA-4614-83C9-BE83417CE4D8}" destId="{FF59BC52-57B8-478C-97DD-EDE3DBFEB04F}" srcOrd="5" destOrd="0" presId="urn:microsoft.com/office/officeart/2018/2/layout/IconVerticalSolidList"/>
    <dgm:cxn modelId="{EE155BE1-81D7-4B50-920B-C6C8AEF22DA8}" type="presParOf" srcId="{F643D8BF-BAAA-4614-83C9-BE83417CE4D8}" destId="{9AFAAB7E-1D1A-42ED-9BAA-4926CAECE0B0}" srcOrd="6" destOrd="0" presId="urn:microsoft.com/office/officeart/2018/2/layout/IconVerticalSolidList"/>
    <dgm:cxn modelId="{CF4E1D91-5F2C-43E2-BA76-9450A57C77A8}" type="presParOf" srcId="{9AFAAB7E-1D1A-42ED-9BAA-4926CAECE0B0}" destId="{665977B3-4886-4746-84FC-5309024B2C5F}" srcOrd="0" destOrd="0" presId="urn:microsoft.com/office/officeart/2018/2/layout/IconVerticalSolidList"/>
    <dgm:cxn modelId="{8E994FED-10E6-458B-BCF7-75B19C78CA02}" type="presParOf" srcId="{9AFAAB7E-1D1A-42ED-9BAA-4926CAECE0B0}" destId="{08B575D3-C903-4A02-BB27-90F404DF7AE9}" srcOrd="1" destOrd="0" presId="urn:microsoft.com/office/officeart/2018/2/layout/IconVerticalSolidList"/>
    <dgm:cxn modelId="{CABE115F-127C-4856-8C41-4BF1E8225F48}" type="presParOf" srcId="{9AFAAB7E-1D1A-42ED-9BAA-4926CAECE0B0}" destId="{5AC213CB-F399-4A8C-A61B-D338C2C72EBD}" srcOrd="2" destOrd="0" presId="urn:microsoft.com/office/officeart/2018/2/layout/IconVerticalSolidList"/>
    <dgm:cxn modelId="{69E2B159-699B-49B5-9B80-3D611F6E80D0}" type="presParOf" srcId="{9AFAAB7E-1D1A-42ED-9BAA-4926CAECE0B0}" destId="{1970158F-FE04-4759-95D1-CE422610031E}"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1DB10A1-DBB6-434D-B98A-1B59467E8DD6}">
      <dsp:nvSpPr>
        <dsp:cNvPr id="0" name=""/>
        <dsp:cNvSpPr/>
      </dsp:nvSpPr>
      <dsp:spPr>
        <a:xfrm>
          <a:off x="158941" y="80188"/>
          <a:ext cx="798127" cy="798127"/>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F9AF0D5-3A85-4D20-B8BF-098CCF2C954E}">
      <dsp:nvSpPr>
        <dsp:cNvPr id="0" name=""/>
        <dsp:cNvSpPr/>
      </dsp:nvSpPr>
      <dsp:spPr>
        <a:xfrm>
          <a:off x="326548" y="247794"/>
          <a:ext cx="462913" cy="46291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79FE89B-5CEF-4627-BDA2-375CD0B6EA53}">
      <dsp:nvSpPr>
        <dsp:cNvPr id="0" name=""/>
        <dsp:cNvSpPr/>
      </dsp:nvSpPr>
      <dsp:spPr>
        <a:xfrm>
          <a:off x="1128096" y="80188"/>
          <a:ext cx="1881300" cy="7981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b="0" i="0" kern="1200" baseline="0">
              <a:latin typeface="Iceland" panose="02000506000000020004" pitchFamily="2" charset="0"/>
            </a:rPr>
            <a:t>Introduction &amp; Objectives</a:t>
          </a:r>
          <a:endParaRPr lang="en-US" sz="2400" kern="1200" dirty="0">
            <a:latin typeface="Iceland" panose="02000506000000020004" pitchFamily="2" charset="0"/>
          </a:endParaRPr>
        </a:p>
      </dsp:txBody>
      <dsp:txXfrm>
        <a:off x="1128096" y="80188"/>
        <a:ext cx="1881300" cy="798127"/>
      </dsp:txXfrm>
    </dsp:sp>
    <dsp:sp modelId="{39BA383B-2748-418A-A2AE-F7170F9BBF88}">
      <dsp:nvSpPr>
        <dsp:cNvPr id="0" name=""/>
        <dsp:cNvSpPr/>
      </dsp:nvSpPr>
      <dsp:spPr>
        <a:xfrm>
          <a:off x="3337198" y="80188"/>
          <a:ext cx="798127" cy="798127"/>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CE050C2-1D24-4EDC-8F11-0992B432CF36}">
      <dsp:nvSpPr>
        <dsp:cNvPr id="0" name=""/>
        <dsp:cNvSpPr/>
      </dsp:nvSpPr>
      <dsp:spPr>
        <a:xfrm>
          <a:off x="3504805" y="247794"/>
          <a:ext cx="462913" cy="46291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9CFD515-2012-42D3-BE9B-75DD624A5B43}">
      <dsp:nvSpPr>
        <dsp:cNvPr id="0" name=""/>
        <dsp:cNvSpPr/>
      </dsp:nvSpPr>
      <dsp:spPr>
        <a:xfrm>
          <a:off x="4306353" y="80188"/>
          <a:ext cx="1881300" cy="7981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b="0" i="0" kern="1200" baseline="0">
              <a:latin typeface="Iceland" panose="02000506000000020004" pitchFamily="2" charset="0"/>
            </a:rPr>
            <a:t>Dataset Overview</a:t>
          </a:r>
          <a:endParaRPr lang="en-US" sz="2400" kern="1200" dirty="0">
            <a:latin typeface="Iceland" panose="02000506000000020004" pitchFamily="2" charset="0"/>
          </a:endParaRPr>
        </a:p>
      </dsp:txBody>
      <dsp:txXfrm>
        <a:off x="4306353" y="80188"/>
        <a:ext cx="1881300" cy="798127"/>
      </dsp:txXfrm>
    </dsp:sp>
    <dsp:sp modelId="{6AFA8F6A-D318-47C2-B432-68A10F79FEEA}">
      <dsp:nvSpPr>
        <dsp:cNvPr id="0" name=""/>
        <dsp:cNvSpPr/>
      </dsp:nvSpPr>
      <dsp:spPr>
        <a:xfrm>
          <a:off x="6515455" y="80188"/>
          <a:ext cx="798127" cy="798127"/>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F5E9CDF-FFE5-45D5-8427-617C35D367BC}">
      <dsp:nvSpPr>
        <dsp:cNvPr id="0" name=""/>
        <dsp:cNvSpPr/>
      </dsp:nvSpPr>
      <dsp:spPr>
        <a:xfrm>
          <a:off x="6683062" y="247794"/>
          <a:ext cx="462913" cy="46291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27788D5-E37C-43C6-B8B9-2827F29A7E47}">
      <dsp:nvSpPr>
        <dsp:cNvPr id="0" name=""/>
        <dsp:cNvSpPr/>
      </dsp:nvSpPr>
      <dsp:spPr>
        <a:xfrm>
          <a:off x="7484610" y="80188"/>
          <a:ext cx="1881300" cy="7981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b="0" i="0" kern="1200" baseline="0">
              <a:latin typeface="Iceland" panose="02000506000000020004" pitchFamily="2" charset="0"/>
            </a:rPr>
            <a:t>Data Exploratory</a:t>
          </a:r>
          <a:endParaRPr lang="en-US" sz="2400" kern="1200" dirty="0">
            <a:latin typeface="Iceland" panose="02000506000000020004" pitchFamily="2" charset="0"/>
          </a:endParaRPr>
        </a:p>
      </dsp:txBody>
      <dsp:txXfrm>
        <a:off x="7484610" y="80188"/>
        <a:ext cx="1881300" cy="798127"/>
      </dsp:txXfrm>
    </dsp:sp>
    <dsp:sp modelId="{DA754A78-D709-467A-8B18-B7A38C26B825}">
      <dsp:nvSpPr>
        <dsp:cNvPr id="0" name=""/>
        <dsp:cNvSpPr/>
      </dsp:nvSpPr>
      <dsp:spPr>
        <a:xfrm>
          <a:off x="158941" y="1536359"/>
          <a:ext cx="798127" cy="798127"/>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2F259A3-72E1-4158-A175-FA0E3E9799C2}">
      <dsp:nvSpPr>
        <dsp:cNvPr id="0" name=""/>
        <dsp:cNvSpPr/>
      </dsp:nvSpPr>
      <dsp:spPr>
        <a:xfrm>
          <a:off x="326548" y="1703966"/>
          <a:ext cx="462913" cy="46291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A891339-DF21-4B60-9B0C-B7D0E11D9101}">
      <dsp:nvSpPr>
        <dsp:cNvPr id="0" name=""/>
        <dsp:cNvSpPr/>
      </dsp:nvSpPr>
      <dsp:spPr>
        <a:xfrm>
          <a:off x="1128096" y="1536359"/>
          <a:ext cx="1881300" cy="7981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b="0" i="0" kern="1200" baseline="0">
              <a:solidFill>
                <a:schemeClr val="tx1"/>
              </a:solidFill>
              <a:latin typeface="Iceland" panose="02000506000000020004" pitchFamily="2" charset="0"/>
            </a:rPr>
            <a:t>Data </a:t>
          </a:r>
          <a:r>
            <a:rPr lang="en-US" sz="2400" kern="1200">
              <a:solidFill>
                <a:schemeClr val="tx1"/>
              </a:solidFill>
              <a:latin typeface="Iceland" panose="02000506000000020004" pitchFamily="2" charset="0"/>
            </a:rPr>
            <a:t>Visualization</a:t>
          </a:r>
          <a:endParaRPr lang="en-US" sz="2400" kern="1200" dirty="0">
            <a:solidFill>
              <a:schemeClr val="tx1"/>
            </a:solidFill>
            <a:latin typeface="Iceland" panose="02000506000000020004" pitchFamily="2" charset="0"/>
          </a:endParaRPr>
        </a:p>
      </dsp:txBody>
      <dsp:txXfrm>
        <a:off x="1128096" y="1536359"/>
        <a:ext cx="1881300" cy="798127"/>
      </dsp:txXfrm>
    </dsp:sp>
    <dsp:sp modelId="{42F31BA3-DDA2-425B-B1F6-3F67C687C6B0}">
      <dsp:nvSpPr>
        <dsp:cNvPr id="0" name=""/>
        <dsp:cNvSpPr/>
      </dsp:nvSpPr>
      <dsp:spPr>
        <a:xfrm>
          <a:off x="3337198" y="1536359"/>
          <a:ext cx="798127" cy="798127"/>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B174540-9735-4D60-B98D-FCFACE89DA27}">
      <dsp:nvSpPr>
        <dsp:cNvPr id="0" name=""/>
        <dsp:cNvSpPr/>
      </dsp:nvSpPr>
      <dsp:spPr>
        <a:xfrm>
          <a:off x="3504805" y="1703966"/>
          <a:ext cx="462913" cy="462913"/>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9BF648F-D8A6-4470-96F1-DE84D70FB6A7}">
      <dsp:nvSpPr>
        <dsp:cNvPr id="0" name=""/>
        <dsp:cNvSpPr/>
      </dsp:nvSpPr>
      <dsp:spPr>
        <a:xfrm>
          <a:off x="4306353" y="1536359"/>
          <a:ext cx="1881300" cy="7981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a:solidFill>
                <a:schemeClr val="tx1"/>
              </a:solidFill>
              <a:latin typeface="Iceland" panose="02000506000000020004" pitchFamily="2" charset="0"/>
            </a:rPr>
            <a:t>Data Encoding</a:t>
          </a:r>
          <a:endParaRPr lang="en-US" sz="2400" kern="1200" dirty="0">
            <a:solidFill>
              <a:schemeClr val="tx1"/>
            </a:solidFill>
            <a:latin typeface="Iceland" panose="02000506000000020004" pitchFamily="2" charset="0"/>
          </a:endParaRPr>
        </a:p>
      </dsp:txBody>
      <dsp:txXfrm>
        <a:off x="4306353" y="1536359"/>
        <a:ext cx="1881300" cy="798127"/>
      </dsp:txXfrm>
    </dsp:sp>
    <dsp:sp modelId="{437D512B-20CD-45BE-9FD6-A61A425C4B53}">
      <dsp:nvSpPr>
        <dsp:cNvPr id="0" name=""/>
        <dsp:cNvSpPr/>
      </dsp:nvSpPr>
      <dsp:spPr>
        <a:xfrm>
          <a:off x="6515455" y="1536359"/>
          <a:ext cx="798127" cy="798127"/>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5032F05-8A82-4669-9095-FAA7339CDD99}">
      <dsp:nvSpPr>
        <dsp:cNvPr id="0" name=""/>
        <dsp:cNvSpPr/>
      </dsp:nvSpPr>
      <dsp:spPr>
        <a:xfrm>
          <a:off x="6683062" y="1703966"/>
          <a:ext cx="462913" cy="462913"/>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D7AA477-1A4C-4416-B23C-6F44CDD68B66}">
      <dsp:nvSpPr>
        <dsp:cNvPr id="0" name=""/>
        <dsp:cNvSpPr/>
      </dsp:nvSpPr>
      <dsp:spPr>
        <a:xfrm>
          <a:off x="7484610" y="1536359"/>
          <a:ext cx="1881300" cy="7981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b="1" kern="1200" dirty="0">
              <a:solidFill>
                <a:schemeClr val="tx1"/>
              </a:solidFill>
              <a:latin typeface="Iceland" panose="02000506000000020004" pitchFamily="2" charset="0"/>
              <a:ea typeface="+mj-ea"/>
              <a:cs typeface="+mj-cs"/>
            </a:rPr>
            <a:t>Model Training and Evaluation</a:t>
          </a:r>
          <a:endParaRPr lang="en-US" sz="2400" kern="1200" dirty="0">
            <a:solidFill>
              <a:schemeClr val="tx1"/>
            </a:solidFill>
            <a:latin typeface="Iceland" panose="02000506000000020004" pitchFamily="2" charset="0"/>
          </a:endParaRPr>
        </a:p>
      </dsp:txBody>
      <dsp:txXfrm>
        <a:off x="7484610" y="1536359"/>
        <a:ext cx="1881300" cy="798127"/>
      </dsp:txXfrm>
    </dsp:sp>
    <dsp:sp modelId="{111F8BE0-7949-4D39-8F6F-6D2947DC4F8E}">
      <dsp:nvSpPr>
        <dsp:cNvPr id="0" name=""/>
        <dsp:cNvSpPr/>
      </dsp:nvSpPr>
      <dsp:spPr>
        <a:xfrm>
          <a:off x="3372888" y="2897625"/>
          <a:ext cx="798127" cy="798127"/>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2BB71BA-0359-42AF-8373-E4FF8FD72D65}">
      <dsp:nvSpPr>
        <dsp:cNvPr id="0" name=""/>
        <dsp:cNvSpPr/>
      </dsp:nvSpPr>
      <dsp:spPr>
        <a:xfrm>
          <a:off x="3540619" y="3065258"/>
          <a:ext cx="462913" cy="462913"/>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4FF279C-8792-44F4-B78C-B5F7C9C094E9}">
      <dsp:nvSpPr>
        <dsp:cNvPr id="0" name=""/>
        <dsp:cNvSpPr/>
      </dsp:nvSpPr>
      <dsp:spPr>
        <a:xfrm>
          <a:off x="4341845" y="2897625"/>
          <a:ext cx="1881300" cy="7981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b="1" kern="1200" dirty="0">
              <a:solidFill>
                <a:schemeClr val="tx1"/>
              </a:solidFill>
              <a:latin typeface="Iceland" panose="02000506000000020004" pitchFamily="2" charset="0"/>
              <a:ea typeface="+mj-ea"/>
              <a:cs typeface="+mj-cs"/>
            </a:rPr>
            <a:t>Observation</a:t>
          </a:r>
          <a:endParaRPr lang="en-US" sz="2400" kern="1200" dirty="0">
            <a:solidFill>
              <a:schemeClr val="tx1"/>
            </a:solidFill>
            <a:latin typeface="Iceland" panose="02000506000000020004" pitchFamily="2" charset="0"/>
          </a:endParaRPr>
        </a:p>
      </dsp:txBody>
      <dsp:txXfrm>
        <a:off x="4341845" y="2897625"/>
        <a:ext cx="1881300" cy="79812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F0B57A-B2BE-41FC-BDD4-1748526CF6E8}">
      <dsp:nvSpPr>
        <dsp:cNvPr id="0" name=""/>
        <dsp:cNvSpPr/>
      </dsp:nvSpPr>
      <dsp:spPr>
        <a:xfrm>
          <a:off x="0" y="3242"/>
          <a:ext cx="8387937"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499BAA2-8D8D-47F0-B90B-DF36B09FBCEE}">
      <dsp:nvSpPr>
        <dsp:cNvPr id="0" name=""/>
        <dsp:cNvSpPr/>
      </dsp:nvSpPr>
      <dsp:spPr>
        <a:xfrm>
          <a:off x="0" y="3242"/>
          <a:ext cx="1677587" cy="11057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b="1" i="0" u="none" strike="noStrike" kern="1200" cap="none">
              <a:solidFill>
                <a:schemeClr val="tx1"/>
              </a:solidFill>
              <a:effectLst/>
              <a:latin typeface="Iceland" panose="02000506000000020004" pitchFamily="2" charset="0"/>
              <a:ea typeface="+mn-ea"/>
              <a:cs typeface="+mn-cs"/>
              <a:sym typeface="Didact Gothic"/>
            </a:rPr>
            <a:t>Basic Dataset Information</a:t>
          </a:r>
          <a:endParaRPr lang="en-US" sz="2000" b="1" i="0" u="none" strike="noStrike" kern="1200" cap="none" dirty="0">
            <a:solidFill>
              <a:schemeClr val="tx1"/>
            </a:solidFill>
            <a:effectLst/>
            <a:latin typeface="Iceland" panose="02000506000000020004" pitchFamily="2" charset="0"/>
            <a:ea typeface="+mn-ea"/>
            <a:cs typeface="+mn-cs"/>
            <a:sym typeface="Didact Gothic"/>
          </a:endParaRPr>
        </a:p>
      </dsp:txBody>
      <dsp:txXfrm>
        <a:off x="0" y="3242"/>
        <a:ext cx="1677587" cy="1105781"/>
      </dsp:txXfrm>
    </dsp:sp>
    <dsp:sp modelId="{A025503D-182A-49D2-8AF2-0B16A25AB19D}">
      <dsp:nvSpPr>
        <dsp:cNvPr id="0" name=""/>
        <dsp:cNvSpPr/>
      </dsp:nvSpPr>
      <dsp:spPr>
        <a:xfrm>
          <a:off x="1803406" y="53456"/>
          <a:ext cx="6584530" cy="10042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b="0" i="0" u="none" strike="noStrike" kern="1200" cap="none">
              <a:solidFill>
                <a:schemeClr val="tx1"/>
              </a:solidFill>
              <a:effectLst/>
              <a:latin typeface="Iceland" panose="02000506000000020004" pitchFamily="2" charset="0"/>
              <a:ea typeface="+mn-ea"/>
              <a:cs typeface="+mn-cs"/>
              <a:sym typeface="Didact Gothic"/>
            </a:rPr>
            <a:t>The dataset contains 5110 rows and 12 columns.</a:t>
          </a:r>
          <a:endParaRPr lang="en-US" sz="1800" b="0" i="0" u="none" strike="noStrike" kern="1200" cap="none" dirty="0">
            <a:solidFill>
              <a:schemeClr val="tx1"/>
            </a:solidFill>
            <a:effectLst/>
            <a:latin typeface="Iceland" panose="02000506000000020004" pitchFamily="2" charset="0"/>
            <a:ea typeface="+mn-ea"/>
            <a:cs typeface="+mn-cs"/>
            <a:sym typeface="Didact Gothic"/>
          </a:endParaRPr>
        </a:p>
      </dsp:txBody>
      <dsp:txXfrm>
        <a:off x="1803406" y="53456"/>
        <a:ext cx="6584530" cy="1004273"/>
      </dsp:txXfrm>
    </dsp:sp>
    <dsp:sp modelId="{C6685CE5-9591-4302-AC63-6096B46B6F9A}">
      <dsp:nvSpPr>
        <dsp:cNvPr id="0" name=""/>
        <dsp:cNvSpPr/>
      </dsp:nvSpPr>
      <dsp:spPr>
        <a:xfrm>
          <a:off x="1677587" y="1057730"/>
          <a:ext cx="6710349" cy="0"/>
        </a:xfrm>
        <a:prstGeom prst="line">
          <a:avLst/>
        </a:prstGeom>
        <a:solidFill>
          <a:schemeClr val="accent2">
            <a:hueOff val="0"/>
            <a:satOff val="0"/>
            <a:lumOff val="0"/>
            <a:alphaOff val="0"/>
          </a:schemeClr>
        </a:solidFill>
        <a:ln w="12700" cap="flat" cmpd="sng" algn="ctr">
          <a:solidFill>
            <a:schemeClr val="accent2">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6FC7398-A61A-4483-A7EE-5FB66A802D86}">
      <dsp:nvSpPr>
        <dsp:cNvPr id="0" name=""/>
        <dsp:cNvSpPr/>
      </dsp:nvSpPr>
      <dsp:spPr>
        <a:xfrm>
          <a:off x="0" y="1109024"/>
          <a:ext cx="8387937" cy="0"/>
        </a:xfrm>
        <a:prstGeom prst="line">
          <a:avLst/>
        </a:prstGeom>
        <a:solidFill>
          <a:schemeClr val="accent2">
            <a:hueOff val="-1205816"/>
            <a:satOff val="2745"/>
            <a:lumOff val="-8196"/>
            <a:alphaOff val="0"/>
          </a:schemeClr>
        </a:solidFill>
        <a:ln w="12700" cap="flat" cmpd="sng" algn="ctr">
          <a:solidFill>
            <a:schemeClr val="accent2">
              <a:hueOff val="-1205816"/>
              <a:satOff val="2745"/>
              <a:lumOff val="-8196"/>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0B925EB-0FF8-4082-91A3-E1DB85B77CAF}">
      <dsp:nvSpPr>
        <dsp:cNvPr id="0" name=""/>
        <dsp:cNvSpPr/>
      </dsp:nvSpPr>
      <dsp:spPr>
        <a:xfrm>
          <a:off x="0" y="1109024"/>
          <a:ext cx="1677587" cy="11057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b="1" i="0" u="none" strike="noStrike" kern="1200" cap="none">
              <a:solidFill>
                <a:schemeClr val="tx1"/>
              </a:solidFill>
              <a:effectLst/>
              <a:latin typeface="Iceland" panose="02000506000000020004" pitchFamily="2" charset="0"/>
              <a:ea typeface="+mn-ea"/>
              <a:cs typeface="+mn-cs"/>
              <a:sym typeface="Didact Gothic"/>
            </a:rPr>
            <a:t>Unique Values in 'gender' Column</a:t>
          </a:r>
          <a:endParaRPr lang="en-US" sz="2000" b="1" i="0" u="none" strike="noStrike" kern="1200" cap="none" dirty="0">
            <a:solidFill>
              <a:schemeClr val="tx1"/>
            </a:solidFill>
            <a:effectLst/>
            <a:latin typeface="Iceland" panose="02000506000000020004" pitchFamily="2" charset="0"/>
            <a:ea typeface="+mn-ea"/>
            <a:cs typeface="+mn-cs"/>
            <a:sym typeface="Didact Gothic"/>
          </a:endParaRPr>
        </a:p>
      </dsp:txBody>
      <dsp:txXfrm>
        <a:off x="0" y="1109024"/>
        <a:ext cx="1677587" cy="1105781"/>
      </dsp:txXfrm>
    </dsp:sp>
    <dsp:sp modelId="{72993629-6B4C-450B-8F39-C0C4BB8AF92D}">
      <dsp:nvSpPr>
        <dsp:cNvPr id="0" name=""/>
        <dsp:cNvSpPr/>
      </dsp:nvSpPr>
      <dsp:spPr>
        <a:xfrm>
          <a:off x="1803406" y="1159237"/>
          <a:ext cx="6584530" cy="10042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b="0" i="0" u="none" strike="noStrike" kern="1200" cap="none">
              <a:solidFill>
                <a:schemeClr val="tx1"/>
              </a:solidFill>
              <a:effectLst/>
              <a:latin typeface="Iceland" panose="02000506000000020004" pitchFamily="2" charset="0"/>
              <a:ea typeface="+mn-ea"/>
              <a:cs typeface="+mn-cs"/>
              <a:sym typeface="Didact Gothic"/>
            </a:rPr>
            <a:t>The 'gender' column contains the following unique values: ['Male', 'Female', 'Other'].</a:t>
          </a:r>
          <a:endParaRPr lang="en-US" sz="1800" b="0" i="0" u="none" strike="noStrike" kern="1200" cap="none" dirty="0">
            <a:solidFill>
              <a:schemeClr val="tx1"/>
            </a:solidFill>
            <a:effectLst/>
            <a:latin typeface="Iceland" panose="02000506000000020004" pitchFamily="2" charset="0"/>
            <a:ea typeface="+mn-ea"/>
            <a:cs typeface="+mn-cs"/>
            <a:sym typeface="Didact Gothic"/>
          </a:endParaRPr>
        </a:p>
      </dsp:txBody>
      <dsp:txXfrm>
        <a:off x="1803406" y="1159237"/>
        <a:ext cx="6584530" cy="1004273"/>
      </dsp:txXfrm>
    </dsp:sp>
    <dsp:sp modelId="{55CEFA85-7483-46FB-9CA6-E7CB897AC1EA}">
      <dsp:nvSpPr>
        <dsp:cNvPr id="0" name=""/>
        <dsp:cNvSpPr/>
      </dsp:nvSpPr>
      <dsp:spPr>
        <a:xfrm>
          <a:off x="1677587" y="2163511"/>
          <a:ext cx="6710349" cy="0"/>
        </a:xfrm>
        <a:prstGeom prst="line">
          <a:avLst/>
        </a:prstGeom>
        <a:solidFill>
          <a:schemeClr val="accent2">
            <a:hueOff val="0"/>
            <a:satOff val="0"/>
            <a:lumOff val="0"/>
            <a:alphaOff val="0"/>
          </a:schemeClr>
        </a:solidFill>
        <a:ln w="12700" cap="flat" cmpd="sng" algn="ctr">
          <a:solidFill>
            <a:schemeClr val="accent2">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D148789-1CA5-41FA-9743-FB3D6805200A}">
      <dsp:nvSpPr>
        <dsp:cNvPr id="0" name=""/>
        <dsp:cNvSpPr/>
      </dsp:nvSpPr>
      <dsp:spPr>
        <a:xfrm>
          <a:off x="0" y="2214805"/>
          <a:ext cx="8387937" cy="0"/>
        </a:xfrm>
        <a:prstGeom prst="line">
          <a:avLst/>
        </a:prstGeom>
        <a:solidFill>
          <a:schemeClr val="accent2">
            <a:hueOff val="-2411633"/>
            <a:satOff val="5490"/>
            <a:lumOff val="-16392"/>
            <a:alphaOff val="0"/>
          </a:schemeClr>
        </a:solidFill>
        <a:ln w="12700" cap="flat" cmpd="sng" algn="ctr">
          <a:solidFill>
            <a:schemeClr val="accent2">
              <a:hueOff val="-2411633"/>
              <a:satOff val="5490"/>
              <a:lumOff val="-1639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D69EA16-2CB1-4E3B-A6E3-614035CE9A93}">
      <dsp:nvSpPr>
        <dsp:cNvPr id="0" name=""/>
        <dsp:cNvSpPr/>
      </dsp:nvSpPr>
      <dsp:spPr>
        <a:xfrm>
          <a:off x="0" y="2214805"/>
          <a:ext cx="1677587" cy="11057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b="1" i="0" u="none" strike="noStrike" kern="1200" cap="none" dirty="0">
              <a:solidFill>
                <a:schemeClr val="tx1"/>
              </a:solidFill>
              <a:effectLst/>
              <a:latin typeface="Iceland" panose="02000506000000020004" pitchFamily="2" charset="0"/>
              <a:ea typeface="+mn-ea"/>
              <a:cs typeface="+mn-cs"/>
              <a:sym typeface="Didact Gothic"/>
            </a:rPr>
            <a:t>Unique Values in </a:t>
          </a:r>
          <a:r>
            <a:rPr lang="en-US" sz="2000" b="1" i="0" u="none" strike="noStrike" kern="1200" cap="none" noProof="1">
              <a:solidFill>
                <a:schemeClr val="tx1"/>
              </a:solidFill>
              <a:effectLst/>
              <a:latin typeface="Iceland" panose="02000506000000020004" pitchFamily="2" charset="0"/>
              <a:ea typeface="+mn-ea"/>
              <a:cs typeface="+mn-cs"/>
              <a:sym typeface="Didact Gothic"/>
            </a:rPr>
            <a:t>'smoking_status' </a:t>
          </a:r>
          <a:r>
            <a:rPr lang="en-US" sz="2000" b="1" i="0" u="none" strike="noStrike" kern="1200" cap="none" dirty="0">
              <a:solidFill>
                <a:schemeClr val="tx1"/>
              </a:solidFill>
              <a:effectLst/>
              <a:latin typeface="Iceland" panose="02000506000000020004" pitchFamily="2" charset="0"/>
              <a:ea typeface="+mn-ea"/>
              <a:cs typeface="+mn-cs"/>
              <a:sym typeface="Didact Gothic"/>
            </a:rPr>
            <a:t>Column</a:t>
          </a:r>
        </a:p>
      </dsp:txBody>
      <dsp:txXfrm>
        <a:off x="0" y="2214805"/>
        <a:ext cx="1677587" cy="1105781"/>
      </dsp:txXfrm>
    </dsp:sp>
    <dsp:sp modelId="{1684ACA1-10E6-433A-B865-F35E2DBE5F07}">
      <dsp:nvSpPr>
        <dsp:cNvPr id="0" name=""/>
        <dsp:cNvSpPr/>
      </dsp:nvSpPr>
      <dsp:spPr>
        <a:xfrm>
          <a:off x="1803406" y="2265018"/>
          <a:ext cx="6584530" cy="10042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b="0" i="0" u="none" strike="noStrike" kern="1200" cap="none">
              <a:solidFill>
                <a:schemeClr val="tx1"/>
              </a:solidFill>
              <a:effectLst/>
              <a:latin typeface="Iceland" panose="02000506000000020004" pitchFamily="2" charset="0"/>
              <a:ea typeface="+mn-ea"/>
              <a:cs typeface="+mn-cs"/>
              <a:sym typeface="Didact Gothic"/>
            </a:rPr>
            <a:t>The </a:t>
          </a:r>
          <a:r>
            <a:rPr lang="en-US" sz="1800" b="0" i="0" u="none" strike="noStrike" kern="1200" cap="none" noProof="1">
              <a:solidFill>
                <a:schemeClr val="tx1"/>
              </a:solidFill>
              <a:effectLst/>
              <a:latin typeface="Iceland" panose="02000506000000020004" pitchFamily="2" charset="0"/>
              <a:ea typeface="+mn-ea"/>
              <a:cs typeface="+mn-cs"/>
              <a:sym typeface="Didact Gothic"/>
            </a:rPr>
            <a:t>'smoking_status' </a:t>
          </a:r>
          <a:r>
            <a:rPr lang="en-US" sz="1800" b="0" i="0" u="none" strike="noStrike" kern="1200" cap="none">
              <a:solidFill>
                <a:schemeClr val="tx1"/>
              </a:solidFill>
              <a:effectLst/>
              <a:latin typeface="Iceland" panose="02000506000000020004" pitchFamily="2" charset="0"/>
              <a:ea typeface="+mn-ea"/>
              <a:cs typeface="+mn-cs"/>
              <a:sym typeface="Didact Gothic"/>
            </a:rPr>
            <a:t>column contains the following unique values: ['formerly smoked', 'never  smoked', 'smokes’, 'Unknown’].</a:t>
          </a:r>
          <a:endParaRPr lang="en-US" sz="1800" b="0" i="0" u="none" strike="noStrike" kern="1200" cap="none" dirty="0">
            <a:solidFill>
              <a:schemeClr val="tx1"/>
            </a:solidFill>
            <a:effectLst/>
            <a:latin typeface="Iceland" panose="02000506000000020004" pitchFamily="2" charset="0"/>
            <a:ea typeface="+mn-ea"/>
            <a:cs typeface="+mn-cs"/>
            <a:sym typeface="Didact Gothic"/>
          </a:endParaRPr>
        </a:p>
      </dsp:txBody>
      <dsp:txXfrm>
        <a:off x="1803406" y="2265018"/>
        <a:ext cx="6584530" cy="1004273"/>
      </dsp:txXfrm>
    </dsp:sp>
    <dsp:sp modelId="{749B5B4D-14C9-4824-A760-C9E98F76FC2C}">
      <dsp:nvSpPr>
        <dsp:cNvPr id="0" name=""/>
        <dsp:cNvSpPr/>
      </dsp:nvSpPr>
      <dsp:spPr>
        <a:xfrm>
          <a:off x="1677587" y="3269292"/>
          <a:ext cx="6710349" cy="0"/>
        </a:xfrm>
        <a:prstGeom prst="line">
          <a:avLst/>
        </a:prstGeom>
        <a:solidFill>
          <a:schemeClr val="accent2">
            <a:hueOff val="0"/>
            <a:satOff val="0"/>
            <a:lumOff val="0"/>
            <a:alphaOff val="0"/>
          </a:schemeClr>
        </a:solidFill>
        <a:ln w="12700" cap="flat" cmpd="sng" algn="ctr">
          <a:solidFill>
            <a:schemeClr val="accent2">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199CCCE-E594-4FFF-A353-FC76941618C4}">
      <dsp:nvSpPr>
        <dsp:cNvPr id="0" name=""/>
        <dsp:cNvSpPr/>
      </dsp:nvSpPr>
      <dsp:spPr>
        <a:xfrm>
          <a:off x="0" y="3320586"/>
          <a:ext cx="8387937" cy="0"/>
        </a:xfrm>
        <a:prstGeom prst="line">
          <a:avLst/>
        </a:prstGeom>
        <a:solidFill>
          <a:schemeClr val="accent2">
            <a:hueOff val="-3617449"/>
            <a:satOff val="8235"/>
            <a:lumOff val="-24589"/>
            <a:alphaOff val="0"/>
          </a:schemeClr>
        </a:solidFill>
        <a:ln w="12700" cap="flat" cmpd="sng" algn="ctr">
          <a:solidFill>
            <a:schemeClr val="accent2">
              <a:hueOff val="-3617449"/>
              <a:satOff val="8235"/>
              <a:lumOff val="-24589"/>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813A2EC-EAD7-40C8-B0BB-D8BBAFD333D5}">
      <dsp:nvSpPr>
        <dsp:cNvPr id="0" name=""/>
        <dsp:cNvSpPr/>
      </dsp:nvSpPr>
      <dsp:spPr>
        <a:xfrm>
          <a:off x="0" y="3320586"/>
          <a:ext cx="1677587" cy="11057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b="1" i="0" u="none" strike="noStrike" kern="1200" cap="none">
              <a:solidFill>
                <a:schemeClr val="tx1"/>
              </a:solidFill>
              <a:effectLst/>
              <a:latin typeface="Iceland" panose="02000506000000020004" pitchFamily="2" charset="0"/>
              <a:ea typeface="+mn-ea"/>
              <a:cs typeface="+mn-cs"/>
              <a:sym typeface="Didact Gothic"/>
            </a:rPr>
            <a:t>Missing Data</a:t>
          </a:r>
          <a:r>
            <a:rPr lang="en-US" sz="2000" b="0" i="0" u="none" strike="noStrike" kern="1200" cap="none">
              <a:solidFill>
                <a:schemeClr val="tx1"/>
              </a:solidFill>
              <a:effectLst/>
              <a:latin typeface="Iceland" panose="02000506000000020004" pitchFamily="2" charset="0"/>
              <a:ea typeface="+mn-ea"/>
              <a:cs typeface="+mn-cs"/>
              <a:sym typeface="Didact Gothic"/>
            </a:rPr>
            <a:t>	</a:t>
          </a:r>
          <a:endParaRPr lang="en-US" sz="2000" b="0" i="0" u="none" strike="noStrike" kern="1200" cap="none" dirty="0">
            <a:solidFill>
              <a:schemeClr val="tx1"/>
            </a:solidFill>
            <a:effectLst/>
            <a:latin typeface="Iceland" panose="02000506000000020004" pitchFamily="2" charset="0"/>
            <a:ea typeface="+mn-ea"/>
            <a:cs typeface="+mn-cs"/>
            <a:sym typeface="Didact Gothic"/>
          </a:endParaRPr>
        </a:p>
      </dsp:txBody>
      <dsp:txXfrm>
        <a:off x="0" y="3320586"/>
        <a:ext cx="1677587" cy="1105781"/>
      </dsp:txXfrm>
    </dsp:sp>
    <dsp:sp modelId="{A78BFC6F-90FD-4142-86BC-8F575F787A08}">
      <dsp:nvSpPr>
        <dsp:cNvPr id="0" name=""/>
        <dsp:cNvSpPr/>
      </dsp:nvSpPr>
      <dsp:spPr>
        <a:xfrm>
          <a:off x="1803406" y="3370800"/>
          <a:ext cx="6584530" cy="10042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b="0" i="0" u="none" strike="noStrike" kern="1200" cap="none">
              <a:solidFill>
                <a:schemeClr val="tx1"/>
              </a:solidFill>
              <a:effectLst/>
              <a:latin typeface="Iceland" panose="02000506000000020004" pitchFamily="2" charset="0"/>
              <a:ea typeface="+mn-ea"/>
              <a:cs typeface="+mn-cs"/>
              <a:sym typeface="Didact Gothic"/>
            </a:rPr>
            <a:t>The dataset contains missing data in the following columns (with percentages):  'bmi': 3.93%.</a:t>
          </a:r>
          <a:endParaRPr lang="en-US" sz="1800" b="0" i="0" u="none" strike="noStrike" kern="1200" cap="none" dirty="0">
            <a:solidFill>
              <a:schemeClr val="tx1"/>
            </a:solidFill>
            <a:effectLst/>
            <a:latin typeface="Iceland" panose="02000506000000020004" pitchFamily="2" charset="0"/>
            <a:ea typeface="+mn-ea"/>
            <a:cs typeface="+mn-cs"/>
            <a:sym typeface="Didact Gothic"/>
          </a:endParaRPr>
        </a:p>
      </dsp:txBody>
      <dsp:txXfrm>
        <a:off x="1803406" y="3370800"/>
        <a:ext cx="6584530" cy="1004273"/>
      </dsp:txXfrm>
    </dsp:sp>
    <dsp:sp modelId="{6D42E130-DDBF-4E91-81BC-CDA67E8FA8CD}">
      <dsp:nvSpPr>
        <dsp:cNvPr id="0" name=""/>
        <dsp:cNvSpPr/>
      </dsp:nvSpPr>
      <dsp:spPr>
        <a:xfrm>
          <a:off x="1677587" y="4375074"/>
          <a:ext cx="6710349" cy="0"/>
        </a:xfrm>
        <a:prstGeom prst="line">
          <a:avLst/>
        </a:prstGeom>
        <a:solidFill>
          <a:schemeClr val="accent2">
            <a:hueOff val="0"/>
            <a:satOff val="0"/>
            <a:lumOff val="0"/>
            <a:alphaOff val="0"/>
          </a:schemeClr>
        </a:solidFill>
        <a:ln w="12700" cap="flat" cmpd="sng" algn="ctr">
          <a:solidFill>
            <a:schemeClr val="accent2">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4DBC5B4-E6C4-4B02-B5F6-F81FF5845831}">
      <dsp:nvSpPr>
        <dsp:cNvPr id="0" name=""/>
        <dsp:cNvSpPr/>
      </dsp:nvSpPr>
      <dsp:spPr>
        <a:xfrm>
          <a:off x="0" y="4426367"/>
          <a:ext cx="8387937" cy="0"/>
        </a:xfrm>
        <a:prstGeom prst="line">
          <a:avLst/>
        </a:prstGeom>
        <a:solidFill>
          <a:schemeClr val="accent2">
            <a:hueOff val="-4823265"/>
            <a:satOff val="10980"/>
            <a:lumOff val="-32785"/>
            <a:alphaOff val="0"/>
          </a:schemeClr>
        </a:solidFill>
        <a:ln w="12700" cap="flat" cmpd="sng" algn="ctr">
          <a:solidFill>
            <a:schemeClr val="accent2">
              <a:hueOff val="-4823265"/>
              <a:satOff val="10980"/>
              <a:lumOff val="-3278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418C7FB-E84E-49E8-88E6-99CEF049ECAD}">
      <dsp:nvSpPr>
        <dsp:cNvPr id="0" name=""/>
        <dsp:cNvSpPr/>
      </dsp:nvSpPr>
      <dsp:spPr>
        <a:xfrm>
          <a:off x="0" y="4426367"/>
          <a:ext cx="1677587" cy="11057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b="1" i="0" u="none" strike="noStrike" kern="1200" cap="none">
              <a:solidFill>
                <a:schemeClr val="tx1"/>
              </a:solidFill>
              <a:effectLst/>
              <a:latin typeface="Iceland" panose="02000506000000020004" pitchFamily="2" charset="0"/>
              <a:ea typeface="+mn-ea"/>
              <a:cs typeface="+mn-cs"/>
              <a:sym typeface="Didact Gothic"/>
            </a:rPr>
            <a:t>Handling Missing 'bmi' Values</a:t>
          </a:r>
          <a:endParaRPr lang="en-US" sz="2000" b="1" i="0" u="none" strike="noStrike" kern="1200" cap="none" dirty="0">
            <a:solidFill>
              <a:schemeClr val="tx1"/>
            </a:solidFill>
            <a:effectLst/>
            <a:latin typeface="Iceland" panose="02000506000000020004" pitchFamily="2" charset="0"/>
            <a:ea typeface="+mn-ea"/>
            <a:cs typeface="+mn-cs"/>
            <a:sym typeface="Didact Gothic"/>
          </a:endParaRPr>
        </a:p>
      </dsp:txBody>
      <dsp:txXfrm>
        <a:off x="0" y="4426367"/>
        <a:ext cx="1677587" cy="1105781"/>
      </dsp:txXfrm>
    </dsp:sp>
    <dsp:sp modelId="{4B4F7507-4C0F-4286-8F0B-8F4DA9704B92}">
      <dsp:nvSpPr>
        <dsp:cNvPr id="0" name=""/>
        <dsp:cNvSpPr/>
      </dsp:nvSpPr>
      <dsp:spPr>
        <a:xfrm>
          <a:off x="1803406" y="4452068"/>
          <a:ext cx="6584530" cy="5140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b="0" i="0" u="none" strike="noStrike" kern="1200" cap="none">
              <a:solidFill>
                <a:schemeClr val="tx1"/>
              </a:solidFill>
              <a:effectLst/>
              <a:latin typeface="Iceland" panose="02000506000000020004" pitchFamily="2" charset="0"/>
              <a:ea typeface="+mn-ea"/>
              <a:cs typeface="+mn-cs"/>
              <a:sym typeface="Didact Gothic"/>
            </a:rPr>
            <a:t>After dropping rows with missing 'bmi' values, the dataset contains 4909 rows.</a:t>
          </a:r>
          <a:endParaRPr lang="en-US" sz="1800" b="0" i="0" u="none" strike="noStrike" kern="1200" cap="none" dirty="0">
            <a:solidFill>
              <a:schemeClr val="tx1"/>
            </a:solidFill>
            <a:effectLst/>
            <a:latin typeface="Iceland" panose="02000506000000020004" pitchFamily="2" charset="0"/>
            <a:ea typeface="+mn-ea"/>
            <a:cs typeface="+mn-cs"/>
            <a:sym typeface="Didact Gothic"/>
          </a:endParaRPr>
        </a:p>
      </dsp:txBody>
      <dsp:txXfrm>
        <a:off x="1803406" y="4452068"/>
        <a:ext cx="6584530" cy="514015"/>
      </dsp:txXfrm>
    </dsp:sp>
    <dsp:sp modelId="{2EE85640-1A28-4C83-A82D-7F8AC1C681C1}">
      <dsp:nvSpPr>
        <dsp:cNvPr id="0" name=""/>
        <dsp:cNvSpPr/>
      </dsp:nvSpPr>
      <dsp:spPr>
        <a:xfrm>
          <a:off x="1677587" y="4966084"/>
          <a:ext cx="6710349" cy="0"/>
        </a:xfrm>
        <a:prstGeom prst="line">
          <a:avLst/>
        </a:prstGeom>
        <a:solidFill>
          <a:schemeClr val="accent2">
            <a:hueOff val="0"/>
            <a:satOff val="0"/>
            <a:lumOff val="0"/>
            <a:alphaOff val="0"/>
          </a:schemeClr>
        </a:solidFill>
        <a:ln w="12700" cap="flat" cmpd="sng" algn="ctr">
          <a:solidFill>
            <a:schemeClr val="accent2">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0799ED6-CB8B-4748-B1FB-C99DD3345059}">
      <dsp:nvSpPr>
        <dsp:cNvPr id="0" name=""/>
        <dsp:cNvSpPr/>
      </dsp:nvSpPr>
      <dsp:spPr>
        <a:xfrm>
          <a:off x="1803406" y="4991784"/>
          <a:ext cx="6584530" cy="5140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b="0" i="0" u="none" strike="noStrike" kern="1200" cap="none">
              <a:solidFill>
                <a:schemeClr val="tx1"/>
              </a:solidFill>
              <a:effectLst/>
              <a:latin typeface="Iceland" panose="02000506000000020004" pitchFamily="2" charset="0"/>
              <a:ea typeface="+mn-ea"/>
              <a:cs typeface="+mn-cs"/>
              <a:sym typeface="Didact Gothic"/>
            </a:rPr>
            <a:t>Alternatively, after imputing the missing 'bmi' values with the mean value of 28.89, the 'bmi’  column no longer has missing values.</a:t>
          </a:r>
          <a:endParaRPr lang="en-US" sz="1800" b="0" i="0" u="none" strike="noStrike" kern="1200" cap="none" dirty="0">
            <a:solidFill>
              <a:schemeClr val="tx1"/>
            </a:solidFill>
            <a:effectLst/>
            <a:latin typeface="Iceland" panose="02000506000000020004" pitchFamily="2" charset="0"/>
            <a:ea typeface="+mn-ea"/>
            <a:cs typeface="+mn-cs"/>
            <a:sym typeface="Didact Gothic"/>
          </a:endParaRPr>
        </a:p>
      </dsp:txBody>
      <dsp:txXfrm>
        <a:off x="1803406" y="4991784"/>
        <a:ext cx="6584530" cy="514015"/>
      </dsp:txXfrm>
    </dsp:sp>
    <dsp:sp modelId="{E7277839-9A66-4B23-A8AA-3178DD37344F}">
      <dsp:nvSpPr>
        <dsp:cNvPr id="0" name=""/>
        <dsp:cNvSpPr/>
      </dsp:nvSpPr>
      <dsp:spPr>
        <a:xfrm>
          <a:off x="1677587" y="5505800"/>
          <a:ext cx="6710349" cy="0"/>
        </a:xfrm>
        <a:prstGeom prst="line">
          <a:avLst/>
        </a:prstGeom>
        <a:solidFill>
          <a:schemeClr val="accent2">
            <a:hueOff val="0"/>
            <a:satOff val="0"/>
            <a:lumOff val="0"/>
            <a:alphaOff val="0"/>
          </a:schemeClr>
        </a:solidFill>
        <a:ln w="12700" cap="flat" cmpd="sng" algn="ctr">
          <a:solidFill>
            <a:schemeClr val="accent2">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31AD0E7-5781-49DF-9C7A-529079EA0862}">
      <dsp:nvSpPr>
        <dsp:cNvPr id="0" name=""/>
        <dsp:cNvSpPr/>
      </dsp:nvSpPr>
      <dsp:spPr>
        <a:xfrm>
          <a:off x="0" y="5532148"/>
          <a:ext cx="8387937" cy="0"/>
        </a:xfrm>
        <a:prstGeom prst="line">
          <a:avLst/>
        </a:prstGeom>
        <a:solidFill>
          <a:schemeClr val="accent2">
            <a:hueOff val="-6029082"/>
            <a:satOff val="13725"/>
            <a:lumOff val="-40981"/>
            <a:alphaOff val="0"/>
          </a:schemeClr>
        </a:solidFill>
        <a:ln w="12700" cap="flat" cmpd="sng" algn="ctr">
          <a:solidFill>
            <a:schemeClr val="accent2">
              <a:hueOff val="-6029082"/>
              <a:satOff val="13725"/>
              <a:lumOff val="-4098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33870C7-DDE4-4DEE-92D4-5B3A5037E21F}">
      <dsp:nvSpPr>
        <dsp:cNvPr id="0" name=""/>
        <dsp:cNvSpPr/>
      </dsp:nvSpPr>
      <dsp:spPr>
        <a:xfrm>
          <a:off x="0" y="5532148"/>
          <a:ext cx="1677587" cy="11057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endParaRPr lang="en-US" sz="2000" b="0" i="0" u="none" strike="noStrike" kern="1200" cap="none" dirty="0">
            <a:solidFill>
              <a:schemeClr val="tx1"/>
            </a:solidFill>
            <a:latin typeface="Iceland" panose="02000506000000020004" pitchFamily="2" charset="0"/>
            <a:ea typeface="+mn-ea"/>
            <a:cs typeface="+mn-cs"/>
            <a:sym typeface="Didact Gothic"/>
          </a:endParaRPr>
        </a:p>
      </dsp:txBody>
      <dsp:txXfrm>
        <a:off x="0" y="5532148"/>
        <a:ext cx="1677587" cy="110578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CD31788-A018-43D5-9F01-5DE751F9FB58}">
      <dsp:nvSpPr>
        <dsp:cNvPr id="0" name=""/>
        <dsp:cNvSpPr/>
      </dsp:nvSpPr>
      <dsp:spPr>
        <a:xfrm>
          <a:off x="0" y="0"/>
          <a:ext cx="7219570"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01AECDC-7CBD-46D5-857A-23E18DFAE5E8}">
      <dsp:nvSpPr>
        <dsp:cNvPr id="0" name=""/>
        <dsp:cNvSpPr/>
      </dsp:nvSpPr>
      <dsp:spPr>
        <a:xfrm>
          <a:off x="0" y="0"/>
          <a:ext cx="7219570" cy="1513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kumimoji="0" lang="en-US" altLang="en-US" sz="2000" b="1" i="0" u="none" strike="noStrike" kern="1200" cap="none" normalizeH="0" baseline="0" dirty="0">
              <a:ln>
                <a:noFill/>
              </a:ln>
              <a:solidFill>
                <a:schemeClr val="tx1"/>
              </a:solidFill>
              <a:effectLst/>
              <a:latin typeface="Iceland" panose="02000506000000020004" pitchFamily="2" charset="0"/>
            </a:rPr>
            <a:t>Precision</a:t>
          </a:r>
          <a:r>
            <a:rPr kumimoji="0" lang="en-US" altLang="en-US" sz="2000" b="0" i="0" u="none" strike="noStrike" kern="1200" cap="none" normalizeH="0" baseline="0" dirty="0">
              <a:ln>
                <a:noFill/>
              </a:ln>
              <a:solidFill>
                <a:schemeClr val="tx1"/>
              </a:solidFill>
              <a:effectLst/>
              <a:latin typeface="Iceland" panose="02000506000000020004" pitchFamily="2" charset="0"/>
            </a:rPr>
            <a:t>: 0.50</a:t>
          </a:r>
          <a:br>
            <a:rPr kumimoji="0" lang="en-US" altLang="en-US" sz="2000" b="0" i="0" u="none" strike="noStrike" kern="1200" cap="none" normalizeH="0" baseline="0" dirty="0">
              <a:ln>
                <a:noFill/>
              </a:ln>
              <a:solidFill>
                <a:schemeClr val="tx1"/>
              </a:solidFill>
              <a:effectLst/>
              <a:latin typeface="Iceland" panose="02000506000000020004" pitchFamily="2" charset="0"/>
            </a:rPr>
          </a:br>
          <a:r>
            <a:rPr kumimoji="0" lang="en-US" altLang="en-US" sz="2000" b="0" i="0" u="none" strike="noStrike" kern="1200" cap="none" normalizeH="0" baseline="0" dirty="0">
              <a:ln>
                <a:noFill/>
              </a:ln>
              <a:solidFill>
                <a:schemeClr val="tx1"/>
              </a:solidFill>
              <a:effectLst/>
              <a:latin typeface="Iceland" panose="02000506000000020004" pitchFamily="2" charset="0"/>
            </a:rPr>
            <a:t>Precision is the ratio of correctly predicted positive observations to the total predicted positives. A precision of 0.50 means that 50% of all the cases predicted as stroke actually have a stroke. This is decent, but it could be better.</a:t>
          </a:r>
        </a:p>
      </dsp:txBody>
      <dsp:txXfrm>
        <a:off x="0" y="0"/>
        <a:ext cx="7219570" cy="1513935"/>
      </dsp:txXfrm>
    </dsp:sp>
    <dsp:sp modelId="{730D1747-5251-41E4-8F5F-7FAFDC961D39}">
      <dsp:nvSpPr>
        <dsp:cNvPr id="0" name=""/>
        <dsp:cNvSpPr/>
      </dsp:nvSpPr>
      <dsp:spPr>
        <a:xfrm>
          <a:off x="0" y="1513935"/>
          <a:ext cx="7219570" cy="0"/>
        </a:xfrm>
        <a:prstGeom prst="line">
          <a:avLst/>
        </a:prstGeom>
        <a:solidFill>
          <a:schemeClr val="accent2">
            <a:hueOff val="-2009694"/>
            <a:satOff val="4575"/>
            <a:lumOff val="-13660"/>
            <a:alphaOff val="0"/>
          </a:schemeClr>
        </a:solidFill>
        <a:ln w="12700" cap="flat" cmpd="sng" algn="ctr">
          <a:solidFill>
            <a:schemeClr val="accent2">
              <a:hueOff val="-2009694"/>
              <a:satOff val="4575"/>
              <a:lumOff val="-1366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35FC38D-83F1-487A-824D-8C36969DF45E}">
      <dsp:nvSpPr>
        <dsp:cNvPr id="0" name=""/>
        <dsp:cNvSpPr/>
      </dsp:nvSpPr>
      <dsp:spPr>
        <a:xfrm>
          <a:off x="0" y="1513935"/>
          <a:ext cx="7219570" cy="1513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kumimoji="0" lang="en-US" altLang="en-US" sz="2000" b="1" i="0" u="none" strike="noStrike" kern="1200" cap="none" normalizeH="0" baseline="0" dirty="0">
              <a:ln>
                <a:noFill/>
              </a:ln>
              <a:solidFill>
                <a:schemeClr val="tx1"/>
              </a:solidFill>
              <a:effectLst/>
              <a:latin typeface="Iceland" panose="02000506000000020004" pitchFamily="2" charset="0"/>
            </a:rPr>
            <a:t>Recall</a:t>
          </a:r>
          <a:r>
            <a:rPr kumimoji="0" lang="en-US" altLang="en-US" sz="2000" b="0" i="0" u="none" strike="noStrike" kern="1200" cap="none" normalizeH="0" baseline="0" dirty="0">
              <a:ln>
                <a:noFill/>
              </a:ln>
              <a:solidFill>
                <a:schemeClr val="tx1"/>
              </a:solidFill>
              <a:effectLst/>
              <a:latin typeface="Iceland" panose="02000506000000020004" pitchFamily="2" charset="0"/>
            </a:rPr>
            <a:t>: 0.02</a:t>
          </a:r>
          <a:br>
            <a:rPr kumimoji="0" lang="en-US" altLang="en-US" sz="2000" b="0" i="0" u="none" strike="noStrike" kern="1200" cap="none" normalizeH="0" baseline="0" dirty="0">
              <a:ln>
                <a:noFill/>
              </a:ln>
              <a:solidFill>
                <a:schemeClr val="tx1"/>
              </a:solidFill>
              <a:effectLst/>
              <a:latin typeface="Iceland" panose="02000506000000020004" pitchFamily="2" charset="0"/>
            </a:rPr>
          </a:br>
          <a:r>
            <a:rPr kumimoji="0" lang="en-US" altLang="en-US" sz="2000" b="0" i="0" u="none" strike="noStrike" kern="1200" cap="none" normalizeH="0" baseline="0" dirty="0">
              <a:ln>
                <a:noFill/>
              </a:ln>
              <a:solidFill>
                <a:schemeClr val="tx1"/>
              </a:solidFill>
              <a:effectLst/>
              <a:latin typeface="Iceland" panose="02000506000000020004" pitchFamily="2" charset="0"/>
            </a:rPr>
            <a:t>Recall is the ratio of correctly predicted positive observations to the all observations in actual class. A recall of 0.02 means that only 2% of the actual stroke cases are correctly identified by the model. This indicates a poor performance in identifying stroke cases, which is critical for this prediction task.</a:t>
          </a:r>
        </a:p>
      </dsp:txBody>
      <dsp:txXfrm>
        <a:off x="0" y="1513935"/>
        <a:ext cx="7219570" cy="1513935"/>
      </dsp:txXfrm>
    </dsp:sp>
    <dsp:sp modelId="{19475F70-DF44-4F41-A9A9-18C6DF3A5C57}">
      <dsp:nvSpPr>
        <dsp:cNvPr id="0" name=""/>
        <dsp:cNvSpPr/>
      </dsp:nvSpPr>
      <dsp:spPr>
        <a:xfrm>
          <a:off x="0" y="3027871"/>
          <a:ext cx="7219570" cy="0"/>
        </a:xfrm>
        <a:prstGeom prst="line">
          <a:avLst/>
        </a:prstGeom>
        <a:solidFill>
          <a:schemeClr val="accent2">
            <a:hueOff val="-4019388"/>
            <a:satOff val="9150"/>
            <a:lumOff val="-27321"/>
            <a:alphaOff val="0"/>
          </a:schemeClr>
        </a:solidFill>
        <a:ln w="12700" cap="flat" cmpd="sng" algn="ctr">
          <a:solidFill>
            <a:schemeClr val="accent2">
              <a:hueOff val="-4019388"/>
              <a:satOff val="9150"/>
              <a:lumOff val="-2732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F230301-3ECE-4B35-BB77-6E450F63C218}">
      <dsp:nvSpPr>
        <dsp:cNvPr id="0" name=""/>
        <dsp:cNvSpPr/>
      </dsp:nvSpPr>
      <dsp:spPr>
        <a:xfrm>
          <a:off x="0" y="3027871"/>
          <a:ext cx="7219570" cy="1513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kumimoji="0" lang="en-US" altLang="en-US" sz="2000" b="1" i="0" u="none" strike="noStrike" kern="1200" cap="none" normalizeH="0" baseline="0" dirty="0">
              <a:ln>
                <a:noFill/>
              </a:ln>
              <a:solidFill>
                <a:schemeClr val="tx1"/>
              </a:solidFill>
              <a:effectLst/>
              <a:latin typeface="Iceland" panose="02000506000000020004" pitchFamily="2" charset="0"/>
            </a:rPr>
            <a:t>F1 Score</a:t>
          </a:r>
          <a:r>
            <a:rPr kumimoji="0" lang="en-US" altLang="en-US" sz="2000" b="0" i="0" u="none" strike="noStrike" kern="1200" cap="none" normalizeH="0" baseline="0" dirty="0">
              <a:ln>
                <a:noFill/>
              </a:ln>
              <a:solidFill>
                <a:schemeClr val="tx1"/>
              </a:solidFill>
              <a:effectLst/>
              <a:latin typeface="Iceland" panose="02000506000000020004" pitchFamily="2" charset="0"/>
            </a:rPr>
            <a:t>: 0.03</a:t>
          </a:r>
          <a:br>
            <a:rPr kumimoji="0" lang="en-US" altLang="en-US" sz="2000" b="0" i="0" u="none" strike="noStrike" kern="1200" cap="none" normalizeH="0" baseline="0" dirty="0">
              <a:ln>
                <a:noFill/>
              </a:ln>
              <a:solidFill>
                <a:schemeClr val="tx1"/>
              </a:solidFill>
              <a:effectLst/>
              <a:latin typeface="Iceland" panose="02000506000000020004" pitchFamily="2" charset="0"/>
            </a:rPr>
          </a:br>
          <a:r>
            <a:rPr kumimoji="0" lang="en-US" altLang="en-US" sz="2000" b="0" i="0" u="none" strike="noStrike" kern="1200" cap="none" normalizeH="0" baseline="0" dirty="0">
              <a:ln>
                <a:noFill/>
              </a:ln>
              <a:solidFill>
                <a:schemeClr val="tx1"/>
              </a:solidFill>
              <a:effectLst/>
              <a:latin typeface="Iceland" panose="02000506000000020004" pitchFamily="2" charset="0"/>
            </a:rPr>
            <a:t>F1 Score is the weighted average of Precision and Recall. With a value of 0.03, the model struggles to balance precision and recall, meaning it fails to both correctly predict stroke cases (low recall) and predict strokes with certainty (moderate precision).</a:t>
          </a:r>
        </a:p>
      </dsp:txBody>
      <dsp:txXfrm>
        <a:off x="0" y="3027871"/>
        <a:ext cx="7219570" cy="1513935"/>
      </dsp:txXfrm>
    </dsp:sp>
    <dsp:sp modelId="{1270AB52-1943-44C6-AA96-BA2188F20BF7}">
      <dsp:nvSpPr>
        <dsp:cNvPr id="0" name=""/>
        <dsp:cNvSpPr/>
      </dsp:nvSpPr>
      <dsp:spPr>
        <a:xfrm>
          <a:off x="0" y="4541807"/>
          <a:ext cx="7219570" cy="0"/>
        </a:xfrm>
        <a:prstGeom prst="line">
          <a:avLst/>
        </a:prstGeom>
        <a:solidFill>
          <a:schemeClr val="accent2">
            <a:hueOff val="-6029082"/>
            <a:satOff val="13725"/>
            <a:lumOff val="-40981"/>
            <a:alphaOff val="0"/>
          </a:schemeClr>
        </a:solidFill>
        <a:ln w="12700" cap="flat" cmpd="sng" algn="ctr">
          <a:solidFill>
            <a:schemeClr val="accent2">
              <a:hueOff val="-6029082"/>
              <a:satOff val="13725"/>
              <a:lumOff val="-4098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274D2D3-DEF3-4C2D-8467-6329E3BF42B3}">
      <dsp:nvSpPr>
        <dsp:cNvPr id="0" name=""/>
        <dsp:cNvSpPr/>
      </dsp:nvSpPr>
      <dsp:spPr>
        <a:xfrm>
          <a:off x="0" y="4541807"/>
          <a:ext cx="7219570" cy="1513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kumimoji="0" lang="en-US" altLang="en-US" sz="2000" b="1" i="0" u="none" strike="noStrike" kern="1200" cap="none" normalizeH="0" baseline="0" dirty="0">
              <a:ln>
                <a:noFill/>
              </a:ln>
              <a:solidFill>
                <a:schemeClr val="tx1"/>
              </a:solidFill>
              <a:effectLst/>
              <a:latin typeface="Iceland" panose="02000506000000020004" pitchFamily="2" charset="0"/>
            </a:rPr>
            <a:t>Accuracy</a:t>
          </a:r>
          <a:r>
            <a:rPr kumimoji="0" lang="en-US" altLang="en-US" sz="2000" b="0" i="0" u="none" strike="noStrike" kern="1200" cap="none" normalizeH="0" baseline="0" dirty="0">
              <a:ln>
                <a:noFill/>
              </a:ln>
              <a:solidFill>
                <a:schemeClr val="tx1"/>
              </a:solidFill>
              <a:effectLst/>
              <a:latin typeface="Iceland" panose="02000506000000020004" pitchFamily="2" charset="0"/>
            </a:rPr>
            <a:t>: 93.93%</a:t>
          </a:r>
          <a:br>
            <a:rPr kumimoji="0" lang="en-US" altLang="en-US" sz="2000" b="0" i="0" u="none" strike="noStrike" kern="1200" cap="none" normalizeH="0" baseline="0" dirty="0">
              <a:ln>
                <a:noFill/>
              </a:ln>
              <a:solidFill>
                <a:schemeClr val="tx1"/>
              </a:solidFill>
              <a:effectLst/>
              <a:latin typeface="Iceland" panose="02000506000000020004" pitchFamily="2" charset="0"/>
            </a:rPr>
          </a:br>
          <a:r>
            <a:rPr kumimoji="0" lang="en-US" altLang="en-US" sz="2000" b="0" i="0" u="none" strike="noStrike" kern="1200" cap="none" normalizeH="0" baseline="0" dirty="0">
              <a:ln>
                <a:noFill/>
              </a:ln>
              <a:solidFill>
                <a:schemeClr val="tx1"/>
              </a:solidFill>
              <a:effectLst/>
              <a:latin typeface="Iceland" panose="02000506000000020004" pitchFamily="2" charset="0"/>
            </a:rPr>
            <a:t>The accuracy score is quite high, but it can be misleading in imbalanced datasets. High accuracy can occur if the model correctly predicts the majority class (no stroke) but fails to identify the minority class (stroke). Given that the dataset is likely imbalanced, this accuracy should be interpreted carefully.</a:t>
          </a:r>
        </a:p>
      </dsp:txBody>
      <dsp:txXfrm>
        <a:off x="0" y="4541807"/>
        <a:ext cx="7219570" cy="151393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1AE7CE-0F90-45D9-87D2-2595A4953BDD}">
      <dsp:nvSpPr>
        <dsp:cNvPr id="0" name=""/>
        <dsp:cNvSpPr/>
      </dsp:nvSpPr>
      <dsp:spPr>
        <a:xfrm>
          <a:off x="2650209" y="807366"/>
          <a:ext cx="5243267" cy="5243267"/>
        </a:xfrm>
        <a:prstGeom prst="ellipse">
          <a:avLst/>
        </a:prstGeom>
        <a:blipFill>
          <a:blip xmlns:r="http://schemas.openxmlformats.org/officeDocument/2006/relationships" r:embed="rId1"/>
          <a:srcRect/>
          <a:stretch>
            <a:fillRect l="-25000" r="-25000"/>
          </a:stretch>
        </a:blipFill>
        <a:ln>
          <a:noFill/>
        </a:ln>
        <a:effectLst/>
        <a:scene3d>
          <a:camera prst="orthographicFront">
            <a:rot lat="0" lon="0" rev="0"/>
          </a:camera>
          <a:lightRig rig="contrasting" dir="t">
            <a:rot lat="0" lon="0" rev="1200000"/>
          </a:lightRig>
        </a:scene3d>
        <a:sp3d contourW="12700" prstMaterial="flat">
          <a:bevelT w="177800" h="254000"/>
          <a:bevelB w="152400"/>
        </a:sp3d>
      </dsp:spPr>
      <dsp:style>
        <a:lnRef idx="0">
          <a:scrgbClr r="0" g="0" b="0"/>
        </a:lnRef>
        <a:fillRef idx="1">
          <a:scrgbClr r="0" g="0" b="0"/>
        </a:fillRef>
        <a:effectRef idx="1">
          <a:scrgbClr r="0" g="0" b="0"/>
        </a:effectRef>
        <a:fontRef idx="minor"/>
      </dsp:style>
    </dsp:sp>
    <dsp:sp modelId="{A8CC451B-0B90-4C34-BBAA-C17636B8F068}">
      <dsp:nvSpPr>
        <dsp:cNvPr id="0" name=""/>
        <dsp:cNvSpPr/>
      </dsp:nvSpPr>
      <dsp:spPr>
        <a:xfrm>
          <a:off x="0" y="3412786"/>
          <a:ext cx="3355690" cy="1730278"/>
        </a:xfrm>
        <a:prstGeom prst="rect">
          <a:avLst/>
        </a:prstGeom>
        <a:noFill/>
        <a:ln>
          <a:noFill/>
        </a:ln>
        <a:effectLst/>
        <a:scene3d>
          <a:camera prst="orthographicFront">
            <a:rot lat="0" lon="0" rev="0"/>
          </a:camera>
          <a:lightRig rig="contrasting" dir="t">
            <a:rot lat="0" lon="0" rev="1200000"/>
          </a:lightRig>
        </a:scene3d>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b" anchorCtr="0">
          <a:noAutofit/>
        </a:bodyPr>
        <a:lstStyle/>
        <a:p>
          <a:pPr marL="0" lvl="0" indent="0" algn="ctr" defTabSz="2889250">
            <a:lnSpc>
              <a:spcPct val="90000"/>
            </a:lnSpc>
            <a:spcBef>
              <a:spcPct val="0"/>
            </a:spcBef>
            <a:spcAft>
              <a:spcPct val="35000"/>
            </a:spcAft>
            <a:buNone/>
          </a:pPr>
          <a:endParaRPr lang="en-IN" sz="6500" kern="1200" dirty="0"/>
        </a:p>
      </dsp:txBody>
      <dsp:txXfrm>
        <a:off x="0" y="3412786"/>
        <a:ext cx="3355690" cy="173027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3B00DC-04EB-424A-A5DC-341A987D6548}">
      <dsp:nvSpPr>
        <dsp:cNvPr id="0" name=""/>
        <dsp:cNvSpPr/>
      </dsp:nvSpPr>
      <dsp:spPr>
        <a:xfrm>
          <a:off x="0" y="638"/>
          <a:ext cx="7339765"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5944B94-85E6-40B6-B989-5DDB140D8580}">
      <dsp:nvSpPr>
        <dsp:cNvPr id="0" name=""/>
        <dsp:cNvSpPr/>
      </dsp:nvSpPr>
      <dsp:spPr>
        <a:xfrm>
          <a:off x="0" y="638"/>
          <a:ext cx="7339765" cy="7468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b="1" kern="1200" dirty="0">
              <a:latin typeface="Iceland" panose="02000506000000020004" pitchFamily="2" charset="0"/>
            </a:rPr>
            <a:t>Where the Model Performs Well:</a:t>
          </a:r>
        </a:p>
      </dsp:txBody>
      <dsp:txXfrm>
        <a:off x="0" y="638"/>
        <a:ext cx="7339765" cy="746849"/>
      </dsp:txXfrm>
    </dsp:sp>
    <dsp:sp modelId="{EB2C21C7-404A-4921-B47F-24CEB167212F}">
      <dsp:nvSpPr>
        <dsp:cNvPr id="0" name=""/>
        <dsp:cNvSpPr/>
      </dsp:nvSpPr>
      <dsp:spPr>
        <a:xfrm>
          <a:off x="0" y="747487"/>
          <a:ext cx="7339765" cy="0"/>
        </a:xfrm>
        <a:prstGeom prst="line">
          <a:avLst/>
        </a:prstGeom>
        <a:solidFill>
          <a:schemeClr val="accent2">
            <a:hueOff val="-1004847"/>
            <a:satOff val="2288"/>
            <a:lumOff val="-6830"/>
            <a:alphaOff val="0"/>
          </a:schemeClr>
        </a:solidFill>
        <a:ln w="12700" cap="flat" cmpd="sng" algn="ctr">
          <a:solidFill>
            <a:schemeClr val="accent2">
              <a:hueOff val="-1004847"/>
              <a:satOff val="2288"/>
              <a:lumOff val="-683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ED4576A-00E7-41FB-A220-26FE0605F204}">
      <dsp:nvSpPr>
        <dsp:cNvPr id="0" name=""/>
        <dsp:cNvSpPr/>
      </dsp:nvSpPr>
      <dsp:spPr>
        <a:xfrm>
          <a:off x="0" y="747487"/>
          <a:ext cx="7339765" cy="7468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Font typeface="Arial" panose="020B0604020202020204" pitchFamily="34" charset="0"/>
            <a:buNone/>
          </a:pPr>
          <a:r>
            <a:rPr lang="en-US" sz="2000" b="1" kern="1200" dirty="0">
              <a:latin typeface="Iceland" panose="02000506000000020004" pitchFamily="2" charset="0"/>
            </a:rPr>
            <a:t>True Negatives (TN)</a:t>
          </a:r>
          <a:r>
            <a:rPr lang="en-US" sz="2000" kern="1200" dirty="0">
              <a:latin typeface="Iceland" panose="02000506000000020004" pitchFamily="2" charset="0"/>
            </a:rPr>
            <a:t>: The model performs very well in identifying non-stroke cases, with 962 correct predictions of no stroke.</a:t>
          </a:r>
        </a:p>
      </dsp:txBody>
      <dsp:txXfrm>
        <a:off x="0" y="747487"/>
        <a:ext cx="7339765" cy="746849"/>
      </dsp:txXfrm>
    </dsp:sp>
    <dsp:sp modelId="{F7188761-77E0-43AF-8828-1636EC038395}">
      <dsp:nvSpPr>
        <dsp:cNvPr id="0" name=""/>
        <dsp:cNvSpPr/>
      </dsp:nvSpPr>
      <dsp:spPr>
        <a:xfrm>
          <a:off x="0" y="1494337"/>
          <a:ext cx="7339765" cy="0"/>
        </a:xfrm>
        <a:prstGeom prst="line">
          <a:avLst/>
        </a:prstGeom>
        <a:solidFill>
          <a:schemeClr val="accent2">
            <a:hueOff val="-2009694"/>
            <a:satOff val="4575"/>
            <a:lumOff val="-13660"/>
            <a:alphaOff val="0"/>
          </a:schemeClr>
        </a:solidFill>
        <a:ln w="12700" cap="flat" cmpd="sng" algn="ctr">
          <a:solidFill>
            <a:schemeClr val="accent2">
              <a:hueOff val="-2009694"/>
              <a:satOff val="4575"/>
              <a:lumOff val="-1366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DE170F6-F7E1-42EC-B5ED-A9AD87E422B6}">
      <dsp:nvSpPr>
        <dsp:cNvPr id="0" name=""/>
        <dsp:cNvSpPr/>
      </dsp:nvSpPr>
      <dsp:spPr>
        <a:xfrm>
          <a:off x="0" y="1494337"/>
          <a:ext cx="7339765" cy="7468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Font typeface="Arial" panose="020B0604020202020204" pitchFamily="34" charset="0"/>
            <a:buNone/>
          </a:pPr>
          <a:r>
            <a:rPr lang="en-US" sz="2000" b="1" kern="1200" dirty="0">
              <a:latin typeface="Iceland" panose="02000506000000020004" pitchFamily="2" charset="0"/>
            </a:rPr>
            <a:t>Accuracy</a:t>
          </a:r>
          <a:r>
            <a:rPr lang="en-US" sz="2000" kern="1200" dirty="0">
              <a:latin typeface="Iceland" panose="02000506000000020004" pitchFamily="2" charset="0"/>
            </a:rPr>
            <a:t>: Despite the poor recall, the accuracy is quite high (93.93%) because the model heavily favors predicting the majority class (no stroke).</a:t>
          </a:r>
        </a:p>
      </dsp:txBody>
      <dsp:txXfrm>
        <a:off x="0" y="1494337"/>
        <a:ext cx="7339765" cy="746849"/>
      </dsp:txXfrm>
    </dsp:sp>
    <dsp:sp modelId="{C168D3F1-25D1-421E-A966-7EF821D0A92E}">
      <dsp:nvSpPr>
        <dsp:cNvPr id="0" name=""/>
        <dsp:cNvSpPr/>
      </dsp:nvSpPr>
      <dsp:spPr>
        <a:xfrm>
          <a:off x="0" y="2241187"/>
          <a:ext cx="7339765" cy="0"/>
        </a:xfrm>
        <a:prstGeom prst="line">
          <a:avLst/>
        </a:prstGeom>
        <a:solidFill>
          <a:schemeClr val="accent2">
            <a:hueOff val="-3014541"/>
            <a:satOff val="6863"/>
            <a:lumOff val="-20491"/>
            <a:alphaOff val="0"/>
          </a:schemeClr>
        </a:solidFill>
        <a:ln w="12700" cap="flat" cmpd="sng" algn="ctr">
          <a:solidFill>
            <a:schemeClr val="accent2">
              <a:hueOff val="-3014541"/>
              <a:satOff val="6863"/>
              <a:lumOff val="-2049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A03C0A2-DC43-49A1-A7BA-2F38282EB03F}">
      <dsp:nvSpPr>
        <dsp:cNvPr id="0" name=""/>
        <dsp:cNvSpPr/>
      </dsp:nvSpPr>
      <dsp:spPr>
        <a:xfrm>
          <a:off x="0" y="2241187"/>
          <a:ext cx="7339765" cy="7468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IN" sz="2000" b="1" kern="1200" dirty="0">
              <a:latin typeface="Iceland" panose="02000506000000020004" pitchFamily="2" charset="0"/>
            </a:rPr>
            <a:t>Where the Model Lacks:</a:t>
          </a:r>
        </a:p>
      </dsp:txBody>
      <dsp:txXfrm>
        <a:off x="0" y="2241187"/>
        <a:ext cx="7339765" cy="746849"/>
      </dsp:txXfrm>
    </dsp:sp>
    <dsp:sp modelId="{D7475EB9-F0AE-4969-A1FC-D54DE3585F20}">
      <dsp:nvSpPr>
        <dsp:cNvPr id="0" name=""/>
        <dsp:cNvSpPr/>
      </dsp:nvSpPr>
      <dsp:spPr>
        <a:xfrm>
          <a:off x="0" y="2988036"/>
          <a:ext cx="7339765" cy="0"/>
        </a:xfrm>
        <a:prstGeom prst="line">
          <a:avLst/>
        </a:prstGeom>
        <a:solidFill>
          <a:schemeClr val="accent2">
            <a:hueOff val="-4019388"/>
            <a:satOff val="9150"/>
            <a:lumOff val="-27321"/>
            <a:alphaOff val="0"/>
          </a:schemeClr>
        </a:solidFill>
        <a:ln w="12700" cap="flat" cmpd="sng" algn="ctr">
          <a:solidFill>
            <a:schemeClr val="accent2">
              <a:hueOff val="-4019388"/>
              <a:satOff val="9150"/>
              <a:lumOff val="-2732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CA7B967-A869-400B-B0D8-5AFA25494CCA}">
      <dsp:nvSpPr>
        <dsp:cNvPr id="0" name=""/>
        <dsp:cNvSpPr/>
      </dsp:nvSpPr>
      <dsp:spPr>
        <a:xfrm>
          <a:off x="0" y="2988036"/>
          <a:ext cx="7339765" cy="7468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Font typeface="Arial" panose="020B0604020202020204" pitchFamily="34" charset="0"/>
            <a:buNone/>
          </a:pPr>
          <a:r>
            <a:rPr lang="en-US" sz="2000" b="1" kern="1200" dirty="0">
              <a:latin typeface="Iceland" panose="02000506000000020004" pitchFamily="2" charset="0"/>
            </a:rPr>
            <a:t>Recall</a:t>
          </a:r>
          <a:r>
            <a:rPr lang="en-US" sz="2000" kern="1200" dirty="0">
              <a:latin typeface="Iceland" panose="02000506000000020004" pitchFamily="2" charset="0"/>
            </a:rPr>
            <a:t>: The low recall (0.02) suggests that the model is almost completely missing the stroke cases. This is a critical issue because failing to identify stroke cases could have severe consequences.</a:t>
          </a:r>
        </a:p>
      </dsp:txBody>
      <dsp:txXfrm>
        <a:off x="0" y="2988036"/>
        <a:ext cx="7339765" cy="746849"/>
      </dsp:txXfrm>
    </dsp:sp>
    <dsp:sp modelId="{435A067B-2263-4503-90A2-6AE8AE36DB18}">
      <dsp:nvSpPr>
        <dsp:cNvPr id="0" name=""/>
        <dsp:cNvSpPr/>
      </dsp:nvSpPr>
      <dsp:spPr>
        <a:xfrm>
          <a:off x="0" y="3734886"/>
          <a:ext cx="7339765" cy="0"/>
        </a:xfrm>
        <a:prstGeom prst="line">
          <a:avLst/>
        </a:prstGeom>
        <a:solidFill>
          <a:schemeClr val="accent2">
            <a:hueOff val="-5024235"/>
            <a:satOff val="11438"/>
            <a:lumOff val="-34151"/>
            <a:alphaOff val="0"/>
          </a:schemeClr>
        </a:solidFill>
        <a:ln w="12700" cap="flat" cmpd="sng" algn="ctr">
          <a:solidFill>
            <a:schemeClr val="accent2">
              <a:hueOff val="-5024235"/>
              <a:satOff val="11438"/>
              <a:lumOff val="-3415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05DE5E9-A239-4DC3-BBF5-979C6A42E4B6}">
      <dsp:nvSpPr>
        <dsp:cNvPr id="0" name=""/>
        <dsp:cNvSpPr/>
      </dsp:nvSpPr>
      <dsp:spPr>
        <a:xfrm>
          <a:off x="0" y="3734886"/>
          <a:ext cx="7339765" cy="7468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Font typeface="Arial" panose="020B0604020202020204" pitchFamily="34" charset="0"/>
            <a:buNone/>
          </a:pPr>
          <a:r>
            <a:rPr lang="en-US" sz="2000" b="1" kern="1200" dirty="0">
              <a:latin typeface="Iceland" panose="02000506000000020004" pitchFamily="2" charset="0"/>
            </a:rPr>
            <a:t>F1 Score</a:t>
          </a:r>
          <a:r>
            <a:rPr lang="en-US" sz="2000" kern="1200" dirty="0">
              <a:latin typeface="Iceland" panose="02000506000000020004" pitchFamily="2" charset="0"/>
            </a:rPr>
            <a:t>: The low F1 score (0.03) reinforces the imbalance between precision and recall, meaning the model's ability to correctly predict both stroke and non-stroke is poor.</a:t>
          </a:r>
        </a:p>
      </dsp:txBody>
      <dsp:txXfrm>
        <a:off x="0" y="3734886"/>
        <a:ext cx="7339765" cy="746849"/>
      </dsp:txXfrm>
    </dsp:sp>
    <dsp:sp modelId="{A9A8C4A7-AB11-4D07-BCA2-52C5D5FBA697}">
      <dsp:nvSpPr>
        <dsp:cNvPr id="0" name=""/>
        <dsp:cNvSpPr/>
      </dsp:nvSpPr>
      <dsp:spPr>
        <a:xfrm>
          <a:off x="0" y="4481736"/>
          <a:ext cx="7339765" cy="0"/>
        </a:xfrm>
        <a:prstGeom prst="line">
          <a:avLst/>
        </a:prstGeom>
        <a:solidFill>
          <a:schemeClr val="accent2">
            <a:hueOff val="-6029082"/>
            <a:satOff val="13725"/>
            <a:lumOff val="-40981"/>
            <a:alphaOff val="0"/>
          </a:schemeClr>
        </a:solidFill>
        <a:ln w="12700" cap="flat" cmpd="sng" algn="ctr">
          <a:solidFill>
            <a:schemeClr val="accent2">
              <a:hueOff val="-6029082"/>
              <a:satOff val="13725"/>
              <a:lumOff val="-4098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459489D-744D-47F6-AF83-8208439FD410}">
      <dsp:nvSpPr>
        <dsp:cNvPr id="0" name=""/>
        <dsp:cNvSpPr/>
      </dsp:nvSpPr>
      <dsp:spPr>
        <a:xfrm>
          <a:off x="0" y="4481736"/>
          <a:ext cx="7339765" cy="7468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Font typeface="Arial" panose="020B0604020202020204" pitchFamily="34" charset="0"/>
            <a:buNone/>
          </a:pPr>
          <a:r>
            <a:rPr lang="en-US" sz="2000" b="1" kern="1200" dirty="0">
              <a:latin typeface="Iceland" panose="02000506000000020004" pitchFamily="2" charset="0"/>
            </a:rPr>
            <a:t>False Negatives (FN)</a:t>
          </a:r>
          <a:r>
            <a:rPr lang="en-US" sz="2000" kern="1200" dirty="0">
              <a:latin typeface="Iceland" panose="02000506000000020004" pitchFamily="2" charset="0"/>
            </a:rPr>
            <a:t>: A high number of false negatives (58) means the model is misclassifying a large number of stroke cases as non-stroke.</a:t>
          </a:r>
        </a:p>
      </dsp:txBody>
      <dsp:txXfrm>
        <a:off x="0" y="4481736"/>
        <a:ext cx="7339765" cy="746849"/>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217C5C-E480-4424-BE75-D01447D09857}">
      <dsp:nvSpPr>
        <dsp:cNvPr id="0" name=""/>
        <dsp:cNvSpPr/>
      </dsp:nvSpPr>
      <dsp:spPr>
        <a:xfrm>
          <a:off x="455033" y="1329466"/>
          <a:ext cx="1166625" cy="1166625"/>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CB0CE37-3305-424A-B90F-B50B82FFF063}">
      <dsp:nvSpPr>
        <dsp:cNvPr id="0" name=""/>
        <dsp:cNvSpPr/>
      </dsp:nvSpPr>
      <dsp:spPr>
        <a:xfrm>
          <a:off x="703658" y="1578091"/>
          <a:ext cx="669375" cy="66937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5954B73-5C8A-442B-932A-31A9194BC70E}">
      <dsp:nvSpPr>
        <dsp:cNvPr id="0" name=""/>
        <dsp:cNvSpPr/>
      </dsp:nvSpPr>
      <dsp:spPr>
        <a:xfrm>
          <a:off x="82095" y="2859466"/>
          <a:ext cx="1912500" cy="1102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cap="all"/>
          </a:pPr>
          <a:r>
            <a:rPr lang="en-US" sz="1400" b="1" i="0" kern="1200" baseline="0" dirty="0">
              <a:latin typeface="Iceland" panose="02000506000000020004" pitchFamily="2" charset="0"/>
            </a:rPr>
            <a:t>Logistic Regression</a:t>
          </a:r>
          <a:r>
            <a:rPr lang="en-US" sz="1400" b="0" i="0" kern="1200" baseline="0" dirty="0">
              <a:latin typeface="Iceland" panose="02000506000000020004" pitchFamily="2" charset="0"/>
            </a:rPr>
            <a:t> works well in predicting the majority class (non-stroke),  but </a:t>
          </a:r>
          <a:r>
            <a:rPr lang="en-US" sz="1400" b="0" i="0" kern="1200" baseline="0" dirty="0">
              <a:solidFill>
                <a:srgbClr val="FF0000"/>
              </a:solidFill>
              <a:latin typeface="Iceland" panose="02000506000000020004" pitchFamily="2" charset="0"/>
            </a:rPr>
            <a:t>fails to detect stroke cases effectively</a:t>
          </a:r>
          <a:r>
            <a:rPr lang="en-US" sz="1400" b="0" i="0" kern="1200" baseline="0" dirty="0">
              <a:latin typeface="Iceland" panose="02000506000000020004" pitchFamily="2" charset="0"/>
            </a:rPr>
            <a:t>.</a:t>
          </a:r>
          <a:endParaRPr lang="en-US" sz="1400" kern="1200" dirty="0">
            <a:latin typeface="Iceland" panose="02000506000000020004" pitchFamily="2" charset="0"/>
          </a:endParaRPr>
        </a:p>
      </dsp:txBody>
      <dsp:txXfrm>
        <a:off x="82095" y="2859466"/>
        <a:ext cx="1912500" cy="1102500"/>
      </dsp:txXfrm>
    </dsp:sp>
    <dsp:sp modelId="{DA40A651-EBCC-4AF0-A0D6-A2E2196622A0}">
      <dsp:nvSpPr>
        <dsp:cNvPr id="0" name=""/>
        <dsp:cNvSpPr/>
      </dsp:nvSpPr>
      <dsp:spPr>
        <a:xfrm>
          <a:off x="2702221" y="1329466"/>
          <a:ext cx="1166625" cy="1166625"/>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1480E92-B670-4A70-924C-C868001C4446}">
      <dsp:nvSpPr>
        <dsp:cNvPr id="0" name=""/>
        <dsp:cNvSpPr/>
      </dsp:nvSpPr>
      <dsp:spPr>
        <a:xfrm>
          <a:off x="2950846" y="1578091"/>
          <a:ext cx="669375" cy="66937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8AD0A25-1CCE-4639-A9C9-EDE841C99400}">
      <dsp:nvSpPr>
        <dsp:cNvPr id="0" name=""/>
        <dsp:cNvSpPr/>
      </dsp:nvSpPr>
      <dsp:spPr>
        <a:xfrm>
          <a:off x="2329283" y="2859466"/>
          <a:ext cx="1912500" cy="1102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cap="all"/>
          </a:pPr>
          <a:r>
            <a:rPr lang="en-US" sz="1400" b="1" i="0" kern="1200" baseline="0" dirty="0">
              <a:latin typeface="Iceland" panose="02000506000000020004" pitchFamily="2" charset="0"/>
            </a:rPr>
            <a:t>Accuracy</a:t>
          </a:r>
          <a:r>
            <a:rPr lang="en-US" sz="1400" b="0" i="0" kern="1200" baseline="0" dirty="0">
              <a:latin typeface="Iceland" panose="02000506000000020004" pitchFamily="2" charset="0"/>
            </a:rPr>
            <a:t> is high </a:t>
          </a:r>
          <a:r>
            <a:rPr lang="en-US" sz="1400" b="0" i="0" kern="1200" baseline="0" dirty="0">
              <a:solidFill>
                <a:srgbClr val="FF0000"/>
              </a:solidFill>
              <a:latin typeface="Iceland" panose="02000506000000020004" pitchFamily="2" charset="0"/>
            </a:rPr>
            <a:t>(93.93%) </a:t>
          </a:r>
          <a:r>
            <a:rPr lang="en-US" sz="1400" b="0" i="0" kern="1200" baseline="0" dirty="0">
              <a:latin typeface="Iceland" panose="02000506000000020004" pitchFamily="2" charset="0"/>
            </a:rPr>
            <a:t>but not indicative of good model performance due to the </a:t>
          </a:r>
          <a:r>
            <a:rPr lang="en-US" sz="1400" b="0" i="0" kern="1200" baseline="0" dirty="0">
              <a:solidFill>
                <a:srgbClr val="FF0000"/>
              </a:solidFill>
              <a:latin typeface="Iceland" panose="02000506000000020004" pitchFamily="2" charset="0"/>
            </a:rPr>
            <a:t>class imbalance</a:t>
          </a:r>
          <a:r>
            <a:rPr lang="en-US" sz="1400" b="0" i="0" kern="1200" baseline="0" dirty="0">
              <a:latin typeface="Iceland" panose="02000506000000020004" pitchFamily="2" charset="0"/>
            </a:rPr>
            <a:t>.</a:t>
          </a:r>
          <a:endParaRPr lang="en-US" sz="1400" kern="1200" dirty="0">
            <a:latin typeface="Iceland" panose="02000506000000020004" pitchFamily="2" charset="0"/>
          </a:endParaRPr>
        </a:p>
      </dsp:txBody>
      <dsp:txXfrm>
        <a:off x="2329283" y="2859466"/>
        <a:ext cx="1912500" cy="1102500"/>
      </dsp:txXfrm>
    </dsp:sp>
    <dsp:sp modelId="{706966B3-628C-4253-B0A5-615C44E8CE3D}">
      <dsp:nvSpPr>
        <dsp:cNvPr id="0" name=""/>
        <dsp:cNvSpPr/>
      </dsp:nvSpPr>
      <dsp:spPr>
        <a:xfrm>
          <a:off x="4949408" y="1329466"/>
          <a:ext cx="1166625" cy="1166625"/>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C17BBA0-D91A-43FB-855F-155457F9C06F}">
      <dsp:nvSpPr>
        <dsp:cNvPr id="0" name=""/>
        <dsp:cNvSpPr/>
      </dsp:nvSpPr>
      <dsp:spPr>
        <a:xfrm>
          <a:off x="5198033" y="1578091"/>
          <a:ext cx="669375" cy="66937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9CAFD5B-46AF-44A7-95C9-856858CDF74A}">
      <dsp:nvSpPr>
        <dsp:cNvPr id="0" name=""/>
        <dsp:cNvSpPr/>
      </dsp:nvSpPr>
      <dsp:spPr>
        <a:xfrm>
          <a:off x="4576471" y="2859466"/>
          <a:ext cx="1912500" cy="1102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cap="all"/>
          </a:pPr>
          <a:r>
            <a:rPr lang="en-US" sz="1400" b="1" i="0" kern="1200" baseline="0" dirty="0">
              <a:latin typeface="Iceland" panose="02000506000000020004" pitchFamily="2" charset="0"/>
            </a:rPr>
            <a:t>Precision</a:t>
          </a:r>
          <a:r>
            <a:rPr lang="en-US" sz="1400" b="0" i="0" kern="1200" baseline="0" dirty="0">
              <a:latin typeface="Iceland" panose="02000506000000020004" pitchFamily="2" charset="0"/>
            </a:rPr>
            <a:t> is acceptable, but </a:t>
          </a:r>
          <a:r>
            <a:rPr lang="en-US" sz="1400" b="1" i="0" kern="1200" baseline="0" dirty="0">
              <a:solidFill>
                <a:srgbClr val="FF0000"/>
              </a:solidFill>
              <a:latin typeface="Iceland" panose="02000506000000020004" pitchFamily="2" charset="0"/>
            </a:rPr>
            <a:t>Recall</a:t>
          </a:r>
          <a:r>
            <a:rPr lang="en-US" sz="1400" b="0" i="0" kern="1200" baseline="0" dirty="0">
              <a:solidFill>
                <a:srgbClr val="FF0000"/>
              </a:solidFill>
              <a:latin typeface="Iceland" panose="02000506000000020004" pitchFamily="2" charset="0"/>
            </a:rPr>
            <a:t> and </a:t>
          </a:r>
          <a:r>
            <a:rPr lang="en-US" sz="1400" b="1" i="0" kern="1200" baseline="0" dirty="0">
              <a:solidFill>
                <a:srgbClr val="FF0000"/>
              </a:solidFill>
              <a:latin typeface="Iceland" panose="02000506000000020004" pitchFamily="2" charset="0"/>
            </a:rPr>
            <a:t>F1 Score</a:t>
          </a:r>
          <a:r>
            <a:rPr lang="en-US" sz="1400" b="0" i="0" kern="1200" baseline="0" dirty="0">
              <a:solidFill>
                <a:srgbClr val="FF0000"/>
              </a:solidFill>
              <a:latin typeface="Iceland" panose="02000506000000020004" pitchFamily="2" charset="0"/>
            </a:rPr>
            <a:t> are poor</a:t>
          </a:r>
          <a:r>
            <a:rPr lang="en-US" sz="1400" b="0" i="0" kern="1200" baseline="0" dirty="0">
              <a:latin typeface="Iceland" panose="02000506000000020004" pitchFamily="2" charset="0"/>
            </a:rPr>
            <a:t>, indicating a significant issue in </a:t>
          </a:r>
          <a:r>
            <a:rPr lang="en-US" sz="1400" b="0" i="0" kern="1200" baseline="0" dirty="0">
              <a:solidFill>
                <a:srgbClr val="FF0000"/>
              </a:solidFill>
              <a:latin typeface="Iceland" panose="02000506000000020004" pitchFamily="2" charset="0"/>
            </a:rPr>
            <a:t>detecting the minority class (stroke). </a:t>
          </a:r>
          <a:endParaRPr lang="en-US" sz="1400" kern="1200" dirty="0">
            <a:solidFill>
              <a:srgbClr val="FF0000"/>
            </a:solidFill>
            <a:latin typeface="Iceland" panose="02000506000000020004" pitchFamily="2" charset="0"/>
          </a:endParaRPr>
        </a:p>
      </dsp:txBody>
      <dsp:txXfrm>
        <a:off x="4576471" y="2859466"/>
        <a:ext cx="1912500" cy="110250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6B12A8-8892-4B7D-932D-D5C5795CA41C}">
      <dsp:nvSpPr>
        <dsp:cNvPr id="0" name=""/>
        <dsp:cNvSpPr/>
      </dsp:nvSpPr>
      <dsp:spPr>
        <a:xfrm>
          <a:off x="0" y="2215"/>
          <a:ext cx="5730845" cy="112301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A429929-47E2-4F6A-A336-AEEDE559FFD0}">
      <dsp:nvSpPr>
        <dsp:cNvPr id="0" name=""/>
        <dsp:cNvSpPr/>
      </dsp:nvSpPr>
      <dsp:spPr>
        <a:xfrm>
          <a:off x="339712" y="254894"/>
          <a:ext cx="617659" cy="61765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FC5E629-6D07-46D7-BB59-FC43E768D729}">
      <dsp:nvSpPr>
        <dsp:cNvPr id="0" name=""/>
        <dsp:cNvSpPr/>
      </dsp:nvSpPr>
      <dsp:spPr>
        <a:xfrm>
          <a:off x="1297084" y="2215"/>
          <a:ext cx="4433760" cy="11230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853" tIns="118853" rIns="118853" bIns="118853" numCol="1" spcCol="1270" anchor="ctr" anchorCtr="0">
          <a:noAutofit/>
        </a:bodyPr>
        <a:lstStyle/>
        <a:p>
          <a:pPr marL="0" lvl="0" indent="0" algn="l" defTabSz="889000">
            <a:lnSpc>
              <a:spcPct val="100000"/>
            </a:lnSpc>
            <a:spcBef>
              <a:spcPct val="0"/>
            </a:spcBef>
            <a:spcAft>
              <a:spcPct val="35000"/>
            </a:spcAft>
            <a:buNone/>
          </a:pPr>
          <a:r>
            <a:rPr kumimoji="0" lang="en-US" altLang="en-US" sz="2000" b="1" i="0" u="none" strike="noStrike" kern="1200" cap="none" normalizeH="0" baseline="0" dirty="0">
              <a:effectLst/>
              <a:latin typeface="Iceland" panose="02000506000000020004" pitchFamily="2" charset="0"/>
            </a:rPr>
            <a:t>Address Class Imbalance:</a:t>
          </a:r>
          <a:r>
            <a:rPr lang="en-US" altLang="en-US" sz="2000" kern="1200" dirty="0">
              <a:latin typeface="Iceland" panose="02000506000000020004" pitchFamily="2" charset="0"/>
            </a:rPr>
            <a:t> </a:t>
          </a:r>
          <a:r>
            <a:rPr kumimoji="0" lang="en-US" altLang="en-US" sz="2000" b="0" i="0" u="none" strike="noStrike" kern="1200" cap="none" normalizeH="0" baseline="0" dirty="0">
              <a:effectLst/>
              <a:latin typeface="Iceland" panose="02000506000000020004" pitchFamily="2" charset="0"/>
            </a:rPr>
            <a:t>Use </a:t>
          </a:r>
          <a:r>
            <a:rPr kumimoji="0" lang="en-US" altLang="en-US" sz="2000" b="1" i="0" u="none" strike="noStrike" kern="1200" cap="none" normalizeH="0" baseline="0" dirty="0">
              <a:effectLst/>
              <a:latin typeface="Iceland" panose="02000506000000020004" pitchFamily="2" charset="0"/>
            </a:rPr>
            <a:t>SMOTE</a:t>
          </a:r>
          <a:r>
            <a:rPr kumimoji="0" lang="en-US" altLang="en-US" sz="2000" b="0" i="0" u="none" strike="noStrike" kern="1200" cap="none" normalizeH="0" baseline="0" dirty="0">
              <a:effectLst/>
              <a:latin typeface="Iceland" panose="02000506000000020004" pitchFamily="2" charset="0"/>
            </a:rPr>
            <a:t> or </a:t>
          </a:r>
          <a:r>
            <a:rPr kumimoji="0" lang="en-US" altLang="en-US" sz="2000" b="1" i="0" u="none" strike="noStrike" kern="1200" cap="none" normalizeH="0" baseline="0" dirty="0" err="1">
              <a:effectLst/>
              <a:latin typeface="Iceland" panose="02000506000000020004" pitchFamily="2" charset="0"/>
            </a:rPr>
            <a:t>undersampling</a:t>
          </a:r>
          <a:r>
            <a:rPr kumimoji="0" lang="en-US" altLang="en-US" sz="2000" b="0" i="0" u="none" strike="noStrike" kern="1200" cap="none" normalizeH="0" baseline="0" dirty="0">
              <a:effectLst/>
              <a:latin typeface="Iceland" panose="02000506000000020004" pitchFamily="2" charset="0"/>
            </a:rPr>
            <a:t> to balance the dataset.</a:t>
          </a:r>
        </a:p>
      </dsp:txBody>
      <dsp:txXfrm>
        <a:off x="1297084" y="2215"/>
        <a:ext cx="4433760" cy="1123017"/>
      </dsp:txXfrm>
    </dsp:sp>
    <dsp:sp modelId="{359A1D8B-691A-4EC4-BB15-2831593F4C9E}">
      <dsp:nvSpPr>
        <dsp:cNvPr id="0" name=""/>
        <dsp:cNvSpPr/>
      </dsp:nvSpPr>
      <dsp:spPr>
        <a:xfrm>
          <a:off x="0" y="1405987"/>
          <a:ext cx="5730845" cy="112301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2EA70F1-30DE-45F7-A2E0-102E331E239F}">
      <dsp:nvSpPr>
        <dsp:cNvPr id="0" name=""/>
        <dsp:cNvSpPr/>
      </dsp:nvSpPr>
      <dsp:spPr>
        <a:xfrm>
          <a:off x="339712" y="1658666"/>
          <a:ext cx="617659" cy="61765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18F535A-CCDB-4E1A-A4F8-27CAF8FDF156}">
      <dsp:nvSpPr>
        <dsp:cNvPr id="0" name=""/>
        <dsp:cNvSpPr/>
      </dsp:nvSpPr>
      <dsp:spPr>
        <a:xfrm>
          <a:off x="1297084" y="1405987"/>
          <a:ext cx="4433760" cy="11230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853" tIns="118853" rIns="118853" bIns="118853" numCol="1" spcCol="1270" anchor="ctr" anchorCtr="0">
          <a:noAutofit/>
        </a:bodyPr>
        <a:lstStyle/>
        <a:p>
          <a:pPr marL="0" lvl="0" indent="0" algn="l" defTabSz="889000">
            <a:lnSpc>
              <a:spcPct val="100000"/>
            </a:lnSpc>
            <a:spcBef>
              <a:spcPct val="0"/>
            </a:spcBef>
            <a:spcAft>
              <a:spcPct val="35000"/>
            </a:spcAft>
            <a:buNone/>
          </a:pPr>
          <a:r>
            <a:rPr kumimoji="0" lang="en-US" altLang="en-US" sz="2000" b="1" i="0" u="none" strike="noStrike" kern="1200" cap="none" normalizeH="0" baseline="0">
              <a:effectLst/>
              <a:latin typeface="Iceland" panose="02000506000000020004" pitchFamily="2" charset="0"/>
            </a:rPr>
            <a:t>Use Alternative Metrics:</a:t>
          </a:r>
          <a:r>
            <a:rPr lang="en-US" altLang="en-US" sz="2000" kern="1200">
              <a:latin typeface="Iceland" panose="02000506000000020004" pitchFamily="2" charset="0"/>
            </a:rPr>
            <a:t> </a:t>
          </a:r>
          <a:r>
            <a:rPr kumimoji="0" lang="en-US" altLang="en-US" sz="2000" b="0" i="0" u="none" strike="noStrike" kern="1200" cap="none" normalizeH="0" baseline="0">
              <a:effectLst/>
              <a:latin typeface="Iceland" panose="02000506000000020004" pitchFamily="2" charset="0"/>
            </a:rPr>
            <a:t>Focus on </a:t>
          </a:r>
          <a:r>
            <a:rPr kumimoji="0" lang="en-US" altLang="en-US" sz="2000" b="1" i="0" u="none" strike="noStrike" kern="1200" cap="none" normalizeH="0" baseline="0">
              <a:effectLst/>
              <a:latin typeface="Iceland" panose="02000506000000020004" pitchFamily="2" charset="0"/>
            </a:rPr>
            <a:t>Precision</a:t>
          </a:r>
          <a:r>
            <a:rPr kumimoji="0" lang="en-US" altLang="en-US" sz="2000" b="0" i="0" u="none" strike="noStrike" kern="1200" cap="none" normalizeH="0" baseline="0">
              <a:effectLst/>
              <a:latin typeface="Iceland" panose="02000506000000020004" pitchFamily="2" charset="0"/>
            </a:rPr>
            <a:t>, </a:t>
          </a:r>
          <a:r>
            <a:rPr kumimoji="0" lang="en-US" altLang="en-US" sz="2000" b="1" i="0" u="none" strike="noStrike" kern="1200" cap="none" normalizeH="0" baseline="0">
              <a:effectLst/>
              <a:latin typeface="Iceland" panose="02000506000000020004" pitchFamily="2" charset="0"/>
            </a:rPr>
            <a:t>Recall</a:t>
          </a:r>
          <a:r>
            <a:rPr kumimoji="0" lang="en-US" altLang="en-US" sz="2000" b="0" i="0" u="none" strike="noStrike" kern="1200" cap="none" normalizeH="0" baseline="0">
              <a:effectLst/>
              <a:latin typeface="Iceland" panose="02000506000000020004" pitchFamily="2" charset="0"/>
            </a:rPr>
            <a:t>, and </a:t>
          </a:r>
          <a:r>
            <a:rPr kumimoji="0" lang="en-US" altLang="en-US" sz="2000" b="1" i="0" u="none" strike="noStrike" kern="1200" cap="none" normalizeH="0" baseline="0">
              <a:effectLst/>
              <a:latin typeface="Iceland" panose="02000506000000020004" pitchFamily="2" charset="0"/>
            </a:rPr>
            <a:t>F1-Score</a:t>
          </a:r>
          <a:r>
            <a:rPr kumimoji="0" lang="en-US" altLang="en-US" sz="2000" b="0" i="0" u="none" strike="noStrike" kern="1200" cap="none" normalizeH="0" baseline="0">
              <a:effectLst/>
              <a:latin typeface="Iceland" panose="02000506000000020004" pitchFamily="2" charset="0"/>
            </a:rPr>
            <a:t>.</a:t>
          </a:r>
        </a:p>
      </dsp:txBody>
      <dsp:txXfrm>
        <a:off x="1297084" y="1405987"/>
        <a:ext cx="4433760" cy="1123017"/>
      </dsp:txXfrm>
    </dsp:sp>
    <dsp:sp modelId="{EB0A370E-5B00-4927-AC7A-3B192A8A3206}">
      <dsp:nvSpPr>
        <dsp:cNvPr id="0" name=""/>
        <dsp:cNvSpPr/>
      </dsp:nvSpPr>
      <dsp:spPr>
        <a:xfrm>
          <a:off x="0" y="2809758"/>
          <a:ext cx="5730845" cy="112301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2452FE8-EDEF-4FD5-8F00-7F18FD58C3A9}">
      <dsp:nvSpPr>
        <dsp:cNvPr id="0" name=""/>
        <dsp:cNvSpPr/>
      </dsp:nvSpPr>
      <dsp:spPr>
        <a:xfrm>
          <a:off x="339712" y="3062437"/>
          <a:ext cx="617659" cy="61765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7F93DAF-E369-41CE-BCEA-4918A7191572}">
      <dsp:nvSpPr>
        <dsp:cNvPr id="0" name=""/>
        <dsp:cNvSpPr/>
      </dsp:nvSpPr>
      <dsp:spPr>
        <a:xfrm>
          <a:off x="1297084" y="2809758"/>
          <a:ext cx="4433760" cy="11230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853" tIns="118853" rIns="118853" bIns="118853" numCol="1" spcCol="1270" anchor="ctr" anchorCtr="0">
          <a:noAutofit/>
        </a:bodyPr>
        <a:lstStyle/>
        <a:p>
          <a:pPr marL="0" lvl="0" indent="0" algn="l" defTabSz="889000">
            <a:lnSpc>
              <a:spcPct val="100000"/>
            </a:lnSpc>
            <a:spcBef>
              <a:spcPct val="0"/>
            </a:spcBef>
            <a:spcAft>
              <a:spcPct val="35000"/>
            </a:spcAft>
            <a:buNone/>
          </a:pPr>
          <a:r>
            <a:rPr kumimoji="0" lang="en-US" altLang="en-US" sz="2000" b="1" i="0" u="none" strike="noStrike" kern="1200" cap="none" normalizeH="0" baseline="0">
              <a:effectLst/>
              <a:latin typeface="Iceland" panose="02000506000000020004" pitchFamily="2" charset="0"/>
            </a:rPr>
            <a:t>Model Improvement:</a:t>
          </a:r>
          <a:r>
            <a:rPr lang="en-US" altLang="en-US" sz="2000" kern="1200">
              <a:latin typeface="Iceland" panose="02000506000000020004" pitchFamily="2" charset="0"/>
            </a:rPr>
            <a:t> </a:t>
          </a:r>
          <a:r>
            <a:rPr kumimoji="0" lang="en-US" altLang="en-US" sz="2000" b="0" i="0" u="none" strike="noStrike" kern="1200" cap="none" normalizeH="0" baseline="0">
              <a:effectLst/>
              <a:latin typeface="Iceland" panose="02000506000000020004" pitchFamily="2" charset="0"/>
            </a:rPr>
            <a:t>Explore models like </a:t>
          </a:r>
          <a:r>
            <a:rPr kumimoji="0" lang="en-US" altLang="en-US" sz="2000" b="1" i="0" u="none" strike="noStrike" kern="1200" cap="none" normalizeH="0" baseline="0">
              <a:effectLst/>
              <a:latin typeface="Iceland" panose="02000506000000020004" pitchFamily="2" charset="0"/>
            </a:rPr>
            <a:t>Gradient Boosting</a:t>
          </a:r>
          <a:r>
            <a:rPr kumimoji="0" lang="en-US" altLang="en-US" sz="2000" b="0" i="0" u="none" strike="noStrike" kern="1200" cap="none" normalizeH="0" baseline="0">
              <a:effectLst/>
              <a:latin typeface="Iceland" panose="02000506000000020004" pitchFamily="2" charset="0"/>
            </a:rPr>
            <a:t> or </a:t>
          </a:r>
          <a:r>
            <a:rPr kumimoji="0" lang="en-US" altLang="en-US" sz="2000" b="1" i="0" u="none" strike="noStrike" kern="1200" cap="none" normalizeH="0" baseline="0">
              <a:effectLst/>
              <a:latin typeface="Iceland" panose="02000506000000020004" pitchFamily="2" charset="0"/>
            </a:rPr>
            <a:t>Logistic Regression with Class Weights</a:t>
          </a:r>
          <a:r>
            <a:rPr kumimoji="0" lang="en-US" altLang="en-US" sz="2000" b="0" i="0" u="none" strike="noStrike" kern="1200" cap="none" normalizeH="0" baseline="0">
              <a:effectLst/>
              <a:latin typeface="Iceland" panose="02000506000000020004" pitchFamily="2" charset="0"/>
            </a:rPr>
            <a:t>.</a:t>
          </a:r>
        </a:p>
      </dsp:txBody>
      <dsp:txXfrm>
        <a:off x="1297084" y="2809758"/>
        <a:ext cx="4433760" cy="1123017"/>
      </dsp:txXfrm>
    </dsp:sp>
    <dsp:sp modelId="{665977B3-4886-4746-84FC-5309024B2C5F}">
      <dsp:nvSpPr>
        <dsp:cNvPr id="0" name=""/>
        <dsp:cNvSpPr/>
      </dsp:nvSpPr>
      <dsp:spPr>
        <a:xfrm>
          <a:off x="0" y="4213530"/>
          <a:ext cx="5730845" cy="112301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8B575D3-C903-4A02-BB27-90F404DF7AE9}">
      <dsp:nvSpPr>
        <dsp:cNvPr id="0" name=""/>
        <dsp:cNvSpPr/>
      </dsp:nvSpPr>
      <dsp:spPr>
        <a:xfrm>
          <a:off x="339712" y="4466208"/>
          <a:ext cx="617659" cy="61765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970158F-FE04-4759-95D1-CE422610031E}">
      <dsp:nvSpPr>
        <dsp:cNvPr id="0" name=""/>
        <dsp:cNvSpPr/>
      </dsp:nvSpPr>
      <dsp:spPr>
        <a:xfrm>
          <a:off x="1297084" y="4213530"/>
          <a:ext cx="4433760" cy="11230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853" tIns="118853" rIns="118853" bIns="118853" numCol="1" spcCol="1270" anchor="ctr" anchorCtr="0">
          <a:noAutofit/>
        </a:bodyPr>
        <a:lstStyle/>
        <a:p>
          <a:pPr marL="0" lvl="0" indent="0" algn="l" defTabSz="889000">
            <a:lnSpc>
              <a:spcPct val="100000"/>
            </a:lnSpc>
            <a:spcBef>
              <a:spcPct val="0"/>
            </a:spcBef>
            <a:spcAft>
              <a:spcPct val="35000"/>
            </a:spcAft>
            <a:buNone/>
          </a:pPr>
          <a:r>
            <a:rPr kumimoji="0" lang="en-US" altLang="en-US" sz="2000" b="1" i="0" u="none" strike="noStrike" kern="1200" cap="none" normalizeH="0" baseline="0">
              <a:effectLst/>
              <a:latin typeface="Iceland" panose="02000506000000020004" pitchFamily="2" charset="0"/>
            </a:rPr>
            <a:t>Further Data Exploration:</a:t>
          </a:r>
          <a:r>
            <a:rPr lang="en-US" altLang="en-US" sz="2000" kern="1200">
              <a:latin typeface="Iceland" panose="02000506000000020004" pitchFamily="2" charset="0"/>
            </a:rPr>
            <a:t> </a:t>
          </a:r>
          <a:r>
            <a:rPr kumimoji="0" lang="en-US" altLang="en-US" sz="2000" b="0" i="0" u="none" strike="noStrike" kern="1200" cap="none" normalizeH="0" baseline="0">
              <a:effectLst/>
              <a:latin typeface="Iceland" panose="02000506000000020004" pitchFamily="2" charset="0"/>
            </a:rPr>
            <a:t>Investigate </a:t>
          </a:r>
          <a:r>
            <a:rPr kumimoji="0" lang="en-US" altLang="en-US" sz="2000" b="1" i="0" u="none" strike="noStrike" kern="1200" cap="none" normalizeH="0" baseline="0">
              <a:effectLst/>
              <a:latin typeface="Iceland" panose="02000506000000020004" pitchFamily="2" charset="0"/>
            </a:rPr>
            <a:t>additional features</a:t>
          </a:r>
          <a:r>
            <a:rPr kumimoji="0" lang="en-US" altLang="en-US" sz="2000" b="0" i="0" u="none" strike="noStrike" kern="1200" cap="none" normalizeH="0" baseline="0">
              <a:effectLst/>
              <a:latin typeface="Iceland" panose="02000506000000020004" pitchFamily="2" charset="0"/>
            </a:rPr>
            <a:t> for better predictions</a:t>
          </a:r>
        </a:p>
      </dsp:txBody>
      <dsp:txXfrm>
        <a:off x="1297084" y="4213530"/>
        <a:ext cx="4433760" cy="1123017"/>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4.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5.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6.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7.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D6DB28-41E8-4EC5-9C6E-677F523F0A29}" type="datetimeFigureOut">
              <a:rPr lang="en-IN" smtClean="0"/>
              <a:t>25-11-2024</a:t>
            </a:fld>
            <a:endParaRPr lang="en-IN"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1D10DEB-DCD6-4A6D-9FC0-45B8EC39314F}" type="slidenum">
              <a:rPr lang="en-IN" smtClean="0"/>
              <a:t>‹#›</a:t>
            </a:fld>
            <a:endParaRPr lang="en-IN" dirty="0"/>
          </a:p>
        </p:txBody>
      </p:sp>
    </p:spTree>
    <p:extLst>
      <p:ext uri="{BB962C8B-B14F-4D97-AF65-F5344CB8AC3E}">
        <p14:creationId xmlns:p14="http://schemas.microsoft.com/office/powerpoint/2010/main" val="4495459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1"/>
        <p:cNvGrpSpPr/>
        <p:nvPr/>
      </p:nvGrpSpPr>
      <p:grpSpPr>
        <a:xfrm>
          <a:off x="0" y="0"/>
          <a:ext cx="0" cy="0"/>
          <a:chOff x="0" y="0"/>
          <a:chExt cx="0" cy="0"/>
        </a:xfrm>
      </p:grpSpPr>
      <p:sp>
        <p:nvSpPr>
          <p:cNvPr id="1102" name="Google Shape;1102;ged85116ffb_2_4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3" name="Google Shape;1103;ged85116ffb_2_4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1"/>
        <p:cNvGrpSpPr/>
        <p:nvPr/>
      </p:nvGrpSpPr>
      <p:grpSpPr>
        <a:xfrm>
          <a:off x="0" y="0"/>
          <a:ext cx="0" cy="0"/>
          <a:chOff x="0" y="0"/>
          <a:chExt cx="0" cy="0"/>
        </a:xfrm>
      </p:grpSpPr>
      <p:sp>
        <p:nvSpPr>
          <p:cNvPr id="1312" name="Google Shape;1312;g99f2f57a71_0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3" name="Google Shape;1313;g99f2f57a71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1">
          <a:extLst>
            <a:ext uri="{FF2B5EF4-FFF2-40B4-BE49-F238E27FC236}">
              <a16:creationId xmlns:a16="http://schemas.microsoft.com/office/drawing/2014/main" id="{23930BFE-8C5D-8E4C-59AC-4EC09B270B60}"/>
            </a:ext>
          </a:extLst>
        </p:cNvPr>
        <p:cNvGrpSpPr/>
        <p:nvPr/>
      </p:nvGrpSpPr>
      <p:grpSpPr>
        <a:xfrm>
          <a:off x="0" y="0"/>
          <a:ext cx="0" cy="0"/>
          <a:chOff x="0" y="0"/>
          <a:chExt cx="0" cy="0"/>
        </a:xfrm>
      </p:grpSpPr>
      <p:sp>
        <p:nvSpPr>
          <p:cNvPr id="1312" name="Google Shape;1312;g99f2f57a71_0_177:notes">
            <a:extLst>
              <a:ext uri="{FF2B5EF4-FFF2-40B4-BE49-F238E27FC236}">
                <a16:creationId xmlns:a16="http://schemas.microsoft.com/office/drawing/2014/main" id="{039A33E9-1170-78D8-7E13-C3056687DF5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3" name="Google Shape;1313;g99f2f57a71_0_177:notes">
            <a:extLst>
              <a:ext uri="{FF2B5EF4-FFF2-40B4-BE49-F238E27FC236}">
                <a16:creationId xmlns:a16="http://schemas.microsoft.com/office/drawing/2014/main" id="{DDF40C52-C1F2-7665-A7DF-97A9D1DE9BF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096037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1">
          <a:extLst>
            <a:ext uri="{FF2B5EF4-FFF2-40B4-BE49-F238E27FC236}">
              <a16:creationId xmlns:a16="http://schemas.microsoft.com/office/drawing/2014/main" id="{5DFD35FF-FE8C-4B1A-283C-3C350C3243CD}"/>
            </a:ext>
          </a:extLst>
        </p:cNvPr>
        <p:cNvGrpSpPr/>
        <p:nvPr/>
      </p:nvGrpSpPr>
      <p:grpSpPr>
        <a:xfrm>
          <a:off x="0" y="0"/>
          <a:ext cx="0" cy="0"/>
          <a:chOff x="0" y="0"/>
          <a:chExt cx="0" cy="0"/>
        </a:xfrm>
      </p:grpSpPr>
      <p:sp>
        <p:nvSpPr>
          <p:cNvPr id="1312" name="Google Shape;1312;g99f2f57a71_0_177:notes">
            <a:extLst>
              <a:ext uri="{FF2B5EF4-FFF2-40B4-BE49-F238E27FC236}">
                <a16:creationId xmlns:a16="http://schemas.microsoft.com/office/drawing/2014/main" id="{A69BF03B-A869-0330-9217-81734962AC8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3" name="Google Shape;1313;g99f2f57a71_0_177:notes">
            <a:extLst>
              <a:ext uri="{FF2B5EF4-FFF2-40B4-BE49-F238E27FC236}">
                <a16:creationId xmlns:a16="http://schemas.microsoft.com/office/drawing/2014/main" id="{22802397-61C6-435F-3419-2864955DADE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1445854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1">
          <a:extLst>
            <a:ext uri="{FF2B5EF4-FFF2-40B4-BE49-F238E27FC236}">
              <a16:creationId xmlns:a16="http://schemas.microsoft.com/office/drawing/2014/main" id="{231E2EA6-87CD-9051-F1D6-E8D19E1BB84B}"/>
            </a:ext>
          </a:extLst>
        </p:cNvPr>
        <p:cNvGrpSpPr/>
        <p:nvPr/>
      </p:nvGrpSpPr>
      <p:grpSpPr>
        <a:xfrm>
          <a:off x="0" y="0"/>
          <a:ext cx="0" cy="0"/>
          <a:chOff x="0" y="0"/>
          <a:chExt cx="0" cy="0"/>
        </a:xfrm>
      </p:grpSpPr>
      <p:sp>
        <p:nvSpPr>
          <p:cNvPr id="1312" name="Google Shape;1312;g99f2f57a71_0_177:notes">
            <a:extLst>
              <a:ext uri="{FF2B5EF4-FFF2-40B4-BE49-F238E27FC236}">
                <a16:creationId xmlns:a16="http://schemas.microsoft.com/office/drawing/2014/main" id="{985EAC97-7E57-FCF4-A85E-0E733FCE58F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3" name="Google Shape;1313;g99f2f57a71_0_177:notes">
            <a:extLst>
              <a:ext uri="{FF2B5EF4-FFF2-40B4-BE49-F238E27FC236}">
                <a16:creationId xmlns:a16="http://schemas.microsoft.com/office/drawing/2014/main" id="{C493FCFC-28EF-F3CA-A4DA-B950F2B7AC0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821092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1D10DEB-DCD6-4A6D-9FC0-45B8EC39314F}" type="slidenum">
              <a:rPr lang="en-IN" smtClean="0"/>
              <a:t>25</a:t>
            </a:fld>
            <a:endParaRPr lang="en-IN" dirty="0"/>
          </a:p>
        </p:txBody>
      </p:sp>
    </p:spTree>
    <p:extLst>
      <p:ext uri="{BB962C8B-B14F-4D97-AF65-F5344CB8AC3E}">
        <p14:creationId xmlns:p14="http://schemas.microsoft.com/office/powerpoint/2010/main" val="13525553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1D10DEB-DCD6-4A6D-9FC0-45B8EC39314F}" type="slidenum">
              <a:rPr lang="en-IN" smtClean="0"/>
              <a:t>32</a:t>
            </a:fld>
            <a:endParaRPr lang="en-IN" dirty="0"/>
          </a:p>
        </p:txBody>
      </p:sp>
    </p:spTree>
    <p:extLst>
      <p:ext uri="{BB962C8B-B14F-4D97-AF65-F5344CB8AC3E}">
        <p14:creationId xmlns:p14="http://schemas.microsoft.com/office/powerpoint/2010/main" val="15765237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804406-9FC5-ACFE-893D-D4EADEB1A89D}"/>
              </a:ext>
            </a:extLst>
          </p:cNvPr>
          <p:cNvSpPr>
            <a:spLocks noGrp="1"/>
          </p:cNvSpPr>
          <p:nvPr>
            <p:ph type="ctrTitle"/>
          </p:nvPr>
        </p:nvSpPr>
        <p:spPr>
          <a:xfrm>
            <a:off x="308388" y="745440"/>
            <a:ext cx="8132227" cy="3559859"/>
          </a:xfrm>
        </p:spPr>
        <p:txBody>
          <a:bodyPr anchor="t">
            <a:normAutofit/>
          </a:bodyPr>
          <a:lstStyle>
            <a:lvl1pPr algn="l">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BC0AF19C-C14B-F137-2DE9-1992459045F5}"/>
              </a:ext>
            </a:extLst>
          </p:cNvPr>
          <p:cNvSpPr>
            <a:spLocks noGrp="1"/>
          </p:cNvSpPr>
          <p:nvPr>
            <p:ph type="subTitle" idx="1"/>
          </p:nvPr>
        </p:nvSpPr>
        <p:spPr>
          <a:xfrm>
            <a:off x="317308" y="4669316"/>
            <a:ext cx="8132227" cy="1350484"/>
          </a:xfrm>
        </p:spPr>
        <p:txBody>
          <a:bodyPr anchor="b">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7AC6A999-B8D4-1774-9F1B-9F9FE1B3BFA6}"/>
              </a:ext>
            </a:extLst>
          </p:cNvPr>
          <p:cNvSpPr>
            <a:spLocks noGrp="1"/>
          </p:cNvSpPr>
          <p:nvPr>
            <p:ph type="dt" sz="half" idx="10"/>
          </p:nvPr>
        </p:nvSpPr>
        <p:spPr/>
        <p:txBody>
          <a:bodyPr/>
          <a:lstStyle/>
          <a:p>
            <a:fld id="{F2EE3B7B-C7B5-42CF-90CF-67B3D21B2314}" type="datetime1">
              <a:rPr lang="en-US" smtClean="0"/>
              <a:t>11/25/2024</a:t>
            </a:fld>
            <a:endParaRPr lang="en-US" dirty="0"/>
          </a:p>
        </p:txBody>
      </p:sp>
      <p:sp>
        <p:nvSpPr>
          <p:cNvPr id="5" name="Footer Placeholder 4">
            <a:extLst>
              <a:ext uri="{FF2B5EF4-FFF2-40B4-BE49-F238E27FC236}">
                <a16:creationId xmlns:a16="http://schemas.microsoft.com/office/drawing/2014/main" id="{61165D5D-2AE2-6F91-D1EB-6DD8FC3CE64C}"/>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BF0029E4-3A4E-970A-17A8-1E17D37D1F2B}"/>
              </a:ext>
            </a:extLst>
          </p:cNvPr>
          <p:cNvSpPr>
            <a:spLocks noGrp="1"/>
          </p:cNvSpPr>
          <p:nvPr>
            <p:ph type="sldNum" sz="quarter" idx="12"/>
          </p:nvPr>
        </p:nvSpPr>
        <p:spPr/>
        <p:txBody>
          <a:bodyPr/>
          <a:lstStyle/>
          <a:p>
            <a:fld id="{6E91CC32-6A6B-4E2E-BBA1-6864F305DA26}" type="slidenum">
              <a:rPr lang="en-US" smtClean="0"/>
              <a:t>‹#›</a:t>
            </a:fld>
            <a:endParaRPr lang="en-US" dirty="0"/>
          </a:p>
        </p:txBody>
      </p:sp>
    </p:spTree>
    <p:extLst>
      <p:ext uri="{BB962C8B-B14F-4D97-AF65-F5344CB8AC3E}">
        <p14:creationId xmlns:p14="http://schemas.microsoft.com/office/powerpoint/2010/main" val="23559659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FCDEBC-9F49-FA9D-D13C-DB380A6281E2}"/>
              </a:ext>
            </a:extLst>
          </p:cNvPr>
          <p:cNvSpPr>
            <a:spLocks noGrp="1"/>
          </p:cNvSpPr>
          <p:nvPr>
            <p:ph type="title"/>
          </p:nvPr>
        </p:nvSpPr>
        <p:spPr>
          <a:xfrm>
            <a:off x="308387" y="757451"/>
            <a:ext cx="10875953" cy="1214650"/>
          </a:xfrm>
        </p:spPr>
        <p:txBody>
          <a:bodyPr ancho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BA00CB13-23E6-D711-450C-A85A0CB99576}"/>
              </a:ext>
            </a:extLst>
          </p:cNvPr>
          <p:cNvSpPr>
            <a:spLocks noGrp="1"/>
          </p:cNvSpPr>
          <p:nvPr>
            <p:ph type="body" orient="vert" idx="1"/>
          </p:nvPr>
        </p:nvSpPr>
        <p:spPr>
          <a:xfrm>
            <a:off x="335467" y="1972101"/>
            <a:ext cx="10848873" cy="404769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E089BB7B-5C14-76DB-FEA8-3DBC09A96516}"/>
              </a:ext>
            </a:extLst>
          </p:cNvPr>
          <p:cNvSpPr>
            <a:spLocks noGrp="1"/>
          </p:cNvSpPr>
          <p:nvPr>
            <p:ph type="dt" sz="half" idx="10"/>
          </p:nvPr>
        </p:nvSpPr>
        <p:spPr/>
        <p:txBody>
          <a:bodyPr/>
          <a:lstStyle/>
          <a:p>
            <a:fld id="{6BAD9902-F134-45BD-ABD2-80C28059B090}" type="datetime1">
              <a:rPr lang="en-US" smtClean="0"/>
              <a:t>11/25/2024</a:t>
            </a:fld>
            <a:endParaRPr lang="en-US" dirty="0"/>
          </a:p>
        </p:txBody>
      </p:sp>
      <p:sp>
        <p:nvSpPr>
          <p:cNvPr id="5" name="Footer Placeholder 4">
            <a:extLst>
              <a:ext uri="{FF2B5EF4-FFF2-40B4-BE49-F238E27FC236}">
                <a16:creationId xmlns:a16="http://schemas.microsoft.com/office/drawing/2014/main" id="{48BC13CC-29B3-9FDC-C746-D5D65CC2A5D3}"/>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9AB52A12-895F-E9BE-5289-4E0411BD3F4B}"/>
              </a:ext>
            </a:extLst>
          </p:cNvPr>
          <p:cNvSpPr>
            <a:spLocks noGrp="1"/>
          </p:cNvSpPr>
          <p:nvPr>
            <p:ph type="sldNum" sz="quarter" idx="12"/>
          </p:nvPr>
        </p:nvSpPr>
        <p:spPr/>
        <p:txBody>
          <a:bodyPr/>
          <a:lstStyle/>
          <a:p>
            <a:fld id="{6E91CC32-6A6B-4E2E-BBA1-6864F305DA26}" type="slidenum">
              <a:rPr lang="en-US" smtClean="0"/>
              <a:t>‹#›</a:t>
            </a:fld>
            <a:endParaRPr lang="en-US" dirty="0"/>
          </a:p>
        </p:txBody>
      </p:sp>
    </p:spTree>
    <p:extLst>
      <p:ext uri="{BB962C8B-B14F-4D97-AF65-F5344CB8AC3E}">
        <p14:creationId xmlns:p14="http://schemas.microsoft.com/office/powerpoint/2010/main" val="39476131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CA17614-2270-537D-8B09-6CB65016AD8F}"/>
              </a:ext>
            </a:extLst>
          </p:cNvPr>
          <p:cNvSpPr>
            <a:spLocks noGrp="1"/>
          </p:cNvSpPr>
          <p:nvPr>
            <p:ph type="title" orient="vert"/>
          </p:nvPr>
        </p:nvSpPr>
        <p:spPr>
          <a:xfrm>
            <a:off x="9359496" y="755981"/>
            <a:ext cx="2277552" cy="5338369"/>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80BC98B5-885C-CBB1-A858-76F65F7D28BD}"/>
              </a:ext>
            </a:extLst>
          </p:cNvPr>
          <p:cNvSpPr>
            <a:spLocks noGrp="1"/>
          </p:cNvSpPr>
          <p:nvPr>
            <p:ph type="body" orient="vert" idx="1"/>
          </p:nvPr>
        </p:nvSpPr>
        <p:spPr>
          <a:xfrm>
            <a:off x="838199" y="755981"/>
            <a:ext cx="8230086" cy="5338369"/>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1CE5DAFE-6A83-FB7D-72DF-232EFE20424E}"/>
              </a:ext>
            </a:extLst>
          </p:cNvPr>
          <p:cNvSpPr>
            <a:spLocks noGrp="1"/>
          </p:cNvSpPr>
          <p:nvPr>
            <p:ph type="dt" sz="half" idx="10"/>
          </p:nvPr>
        </p:nvSpPr>
        <p:spPr/>
        <p:txBody>
          <a:bodyPr/>
          <a:lstStyle/>
          <a:p>
            <a:fld id="{C2B04DB0-379A-41B7-9B29-7F42F0D571D5}" type="datetime1">
              <a:rPr lang="en-US" smtClean="0"/>
              <a:t>11/25/2024</a:t>
            </a:fld>
            <a:endParaRPr lang="en-US" dirty="0"/>
          </a:p>
        </p:txBody>
      </p:sp>
      <p:sp>
        <p:nvSpPr>
          <p:cNvPr id="5" name="Footer Placeholder 4">
            <a:extLst>
              <a:ext uri="{FF2B5EF4-FFF2-40B4-BE49-F238E27FC236}">
                <a16:creationId xmlns:a16="http://schemas.microsoft.com/office/drawing/2014/main" id="{43B41CCF-A3CD-506E-3AAE-CAEFA8C1BB12}"/>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7420DD9D-25C2-0EDF-A6F4-71946D57B3CD}"/>
              </a:ext>
            </a:extLst>
          </p:cNvPr>
          <p:cNvSpPr>
            <a:spLocks noGrp="1"/>
          </p:cNvSpPr>
          <p:nvPr>
            <p:ph type="sldNum" sz="quarter" idx="12"/>
          </p:nvPr>
        </p:nvSpPr>
        <p:spPr/>
        <p:txBody>
          <a:bodyPr/>
          <a:lstStyle/>
          <a:p>
            <a:fld id="{6E91CC32-6A6B-4E2E-BBA1-6864F305DA26}" type="slidenum">
              <a:rPr lang="en-US" smtClean="0"/>
              <a:t>‹#›</a:t>
            </a:fld>
            <a:endParaRPr lang="en-US" dirty="0"/>
          </a:p>
        </p:txBody>
      </p:sp>
    </p:spTree>
    <p:extLst>
      <p:ext uri="{BB962C8B-B14F-4D97-AF65-F5344CB8AC3E}">
        <p14:creationId xmlns:p14="http://schemas.microsoft.com/office/powerpoint/2010/main" val="41252935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1">
  <p:cSld name="Title only 1">
    <p:spTree>
      <p:nvGrpSpPr>
        <p:cNvPr id="1" name="Shape 636"/>
        <p:cNvGrpSpPr/>
        <p:nvPr/>
      </p:nvGrpSpPr>
      <p:grpSpPr>
        <a:xfrm>
          <a:off x="0" y="0"/>
          <a:ext cx="0" cy="0"/>
          <a:chOff x="0" y="0"/>
          <a:chExt cx="0" cy="0"/>
        </a:xfrm>
      </p:grpSpPr>
      <p:sp>
        <p:nvSpPr>
          <p:cNvPr id="637" name="Google Shape;637;p23"/>
          <p:cNvSpPr txBox="1">
            <a:spLocks noGrp="1"/>
          </p:cNvSpPr>
          <p:nvPr>
            <p:ph type="title"/>
          </p:nvPr>
        </p:nvSpPr>
        <p:spPr>
          <a:xfrm>
            <a:off x="960000" y="593367"/>
            <a:ext cx="10272000" cy="7636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sz="56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638" name="Google Shape;638;p23"/>
          <p:cNvGrpSpPr/>
          <p:nvPr/>
        </p:nvGrpSpPr>
        <p:grpSpPr>
          <a:xfrm>
            <a:off x="6030442" y="248859"/>
            <a:ext cx="5958327" cy="1304879"/>
            <a:chOff x="4522831" y="818644"/>
            <a:chExt cx="4468745" cy="978659"/>
          </a:xfrm>
        </p:grpSpPr>
        <p:grpSp>
          <p:nvGrpSpPr>
            <p:cNvPr id="639" name="Google Shape;639;p23"/>
            <p:cNvGrpSpPr/>
            <p:nvPr/>
          </p:nvGrpSpPr>
          <p:grpSpPr>
            <a:xfrm rot="5400000">
              <a:off x="6692516" y="-878615"/>
              <a:ext cx="534724" cy="4041181"/>
              <a:chOff x="291701" y="600825"/>
              <a:chExt cx="534724" cy="2841300"/>
            </a:xfrm>
          </p:grpSpPr>
          <p:cxnSp>
            <p:nvCxnSpPr>
              <p:cNvPr id="640" name="Google Shape;640;p23"/>
              <p:cNvCxnSpPr/>
              <p:nvPr/>
            </p:nvCxnSpPr>
            <p:spPr>
              <a:xfrm>
                <a:off x="301425" y="632000"/>
                <a:ext cx="525000" cy="0"/>
              </a:xfrm>
              <a:prstGeom prst="straightConnector1">
                <a:avLst/>
              </a:prstGeom>
              <a:noFill/>
              <a:ln w="9525" cap="flat" cmpd="sng">
                <a:solidFill>
                  <a:schemeClr val="lt1"/>
                </a:solidFill>
                <a:prstDash val="solid"/>
                <a:round/>
                <a:headEnd type="none" w="med" len="med"/>
                <a:tailEnd type="none" w="med" len="med"/>
              </a:ln>
            </p:spPr>
          </p:cxnSp>
          <p:cxnSp>
            <p:nvCxnSpPr>
              <p:cNvPr id="641" name="Google Shape;641;p23"/>
              <p:cNvCxnSpPr/>
              <p:nvPr/>
            </p:nvCxnSpPr>
            <p:spPr>
              <a:xfrm rot="5400000">
                <a:off x="-1128949" y="2021475"/>
                <a:ext cx="2841300" cy="0"/>
              </a:xfrm>
              <a:prstGeom prst="straightConnector1">
                <a:avLst/>
              </a:prstGeom>
              <a:noFill/>
              <a:ln w="9525" cap="flat" cmpd="sng">
                <a:solidFill>
                  <a:schemeClr val="lt1"/>
                </a:solidFill>
                <a:prstDash val="solid"/>
                <a:round/>
                <a:headEnd type="oval" w="med" len="med"/>
                <a:tailEnd type="none" w="med" len="med"/>
              </a:ln>
            </p:spPr>
          </p:cxnSp>
        </p:grpSp>
        <p:grpSp>
          <p:nvGrpSpPr>
            <p:cNvPr id="642" name="Google Shape;642;p23"/>
            <p:cNvGrpSpPr/>
            <p:nvPr/>
          </p:nvGrpSpPr>
          <p:grpSpPr>
            <a:xfrm rot="5400000">
              <a:off x="4702972" y="638504"/>
              <a:ext cx="112719" cy="472999"/>
              <a:chOff x="8280966" y="3432128"/>
              <a:chExt cx="112719" cy="472999"/>
            </a:xfrm>
          </p:grpSpPr>
          <p:grpSp>
            <p:nvGrpSpPr>
              <p:cNvPr id="643" name="Google Shape;643;p23"/>
              <p:cNvGrpSpPr/>
              <p:nvPr/>
            </p:nvGrpSpPr>
            <p:grpSpPr>
              <a:xfrm>
                <a:off x="8281049" y="3432128"/>
                <a:ext cx="112635" cy="112674"/>
                <a:chOff x="1662700" y="87500"/>
                <a:chExt cx="388800" cy="388800"/>
              </a:xfrm>
            </p:grpSpPr>
            <p:cxnSp>
              <p:nvCxnSpPr>
                <p:cNvPr id="644" name="Google Shape;644;p23"/>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cxnSp>
              <p:nvCxnSpPr>
                <p:cNvPr id="645" name="Google Shape;645;p23"/>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grpSp>
          <p:grpSp>
            <p:nvGrpSpPr>
              <p:cNvPr id="646" name="Google Shape;646;p23"/>
              <p:cNvGrpSpPr/>
              <p:nvPr/>
            </p:nvGrpSpPr>
            <p:grpSpPr>
              <a:xfrm>
                <a:off x="8280966" y="3612318"/>
                <a:ext cx="112607" cy="112607"/>
                <a:chOff x="3050281" y="152815"/>
                <a:chExt cx="549841" cy="549841"/>
              </a:xfrm>
            </p:grpSpPr>
            <p:grpSp>
              <p:nvGrpSpPr>
                <p:cNvPr id="647" name="Google Shape;647;p23"/>
                <p:cNvGrpSpPr/>
                <p:nvPr/>
              </p:nvGrpSpPr>
              <p:grpSpPr>
                <a:xfrm>
                  <a:off x="3130800" y="233350"/>
                  <a:ext cx="388800" cy="388800"/>
                  <a:chOff x="1662700" y="87500"/>
                  <a:chExt cx="388800" cy="388800"/>
                </a:xfrm>
              </p:grpSpPr>
              <p:cxnSp>
                <p:nvCxnSpPr>
                  <p:cNvPr id="648" name="Google Shape;648;p23"/>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cxnSp>
                <p:nvCxnSpPr>
                  <p:cNvPr id="649" name="Google Shape;649;p23"/>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grpSp>
            <p:grpSp>
              <p:nvGrpSpPr>
                <p:cNvPr id="650" name="Google Shape;650;p23"/>
                <p:cNvGrpSpPr/>
                <p:nvPr/>
              </p:nvGrpSpPr>
              <p:grpSpPr>
                <a:xfrm rot="2700000">
                  <a:off x="3130804" y="233337"/>
                  <a:ext cx="388796" cy="388796"/>
                  <a:chOff x="1662700" y="87500"/>
                  <a:chExt cx="388800" cy="388800"/>
                </a:xfrm>
              </p:grpSpPr>
              <p:cxnSp>
                <p:nvCxnSpPr>
                  <p:cNvPr id="651" name="Google Shape;651;p23"/>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cxnSp>
                <p:nvCxnSpPr>
                  <p:cNvPr id="652" name="Google Shape;652;p23"/>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grpSp>
          </p:grpSp>
          <p:grpSp>
            <p:nvGrpSpPr>
              <p:cNvPr id="653" name="Google Shape;653;p23"/>
              <p:cNvGrpSpPr/>
              <p:nvPr/>
            </p:nvGrpSpPr>
            <p:grpSpPr>
              <a:xfrm>
                <a:off x="8281049" y="3792453"/>
                <a:ext cx="112635" cy="112674"/>
                <a:chOff x="1662700" y="87500"/>
                <a:chExt cx="388800" cy="388800"/>
              </a:xfrm>
            </p:grpSpPr>
            <p:cxnSp>
              <p:nvCxnSpPr>
                <p:cNvPr id="654" name="Google Shape;654;p23"/>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cxnSp>
              <p:nvCxnSpPr>
                <p:cNvPr id="655" name="Google Shape;655;p23"/>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grpSp>
        </p:grpSp>
        <p:grpSp>
          <p:nvGrpSpPr>
            <p:cNvPr id="656" name="Google Shape;656;p23"/>
            <p:cNvGrpSpPr/>
            <p:nvPr/>
          </p:nvGrpSpPr>
          <p:grpSpPr>
            <a:xfrm>
              <a:off x="8878858" y="1324304"/>
              <a:ext cx="112719" cy="472999"/>
              <a:chOff x="8280966" y="3432128"/>
              <a:chExt cx="112719" cy="472999"/>
            </a:xfrm>
          </p:grpSpPr>
          <p:grpSp>
            <p:nvGrpSpPr>
              <p:cNvPr id="657" name="Google Shape;657;p23"/>
              <p:cNvGrpSpPr/>
              <p:nvPr/>
            </p:nvGrpSpPr>
            <p:grpSpPr>
              <a:xfrm>
                <a:off x="8281049" y="3432128"/>
                <a:ext cx="112635" cy="112674"/>
                <a:chOff x="1662700" y="87500"/>
                <a:chExt cx="388800" cy="388800"/>
              </a:xfrm>
            </p:grpSpPr>
            <p:cxnSp>
              <p:nvCxnSpPr>
                <p:cNvPr id="658" name="Google Shape;658;p23"/>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cxnSp>
              <p:nvCxnSpPr>
                <p:cNvPr id="659" name="Google Shape;659;p23"/>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grpSp>
          <p:grpSp>
            <p:nvGrpSpPr>
              <p:cNvPr id="660" name="Google Shape;660;p23"/>
              <p:cNvGrpSpPr/>
              <p:nvPr/>
            </p:nvGrpSpPr>
            <p:grpSpPr>
              <a:xfrm>
                <a:off x="8280966" y="3612318"/>
                <a:ext cx="112607" cy="112607"/>
                <a:chOff x="3050281" y="152815"/>
                <a:chExt cx="549841" cy="549841"/>
              </a:xfrm>
            </p:grpSpPr>
            <p:grpSp>
              <p:nvGrpSpPr>
                <p:cNvPr id="661" name="Google Shape;661;p23"/>
                <p:cNvGrpSpPr/>
                <p:nvPr/>
              </p:nvGrpSpPr>
              <p:grpSpPr>
                <a:xfrm>
                  <a:off x="3130800" y="233350"/>
                  <a:ext cx="388800" cy="388800"/>
                  <a:chOff x="1662700" y="87500"/>
                  <a:chExt cx="388800" cy="388800"/>
                </a:xfrm>
              </p:grpSpPr>
              <p:cxnSp>
                <p:nvCxnSpPr>
                  <p:cNvPr id="662" name="Google Shape;662;p23"/>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cxnSp>
                <p:nvCxnSpPr>
                  <p:cNvPr id="663" name="Google Shape;663;p23"/>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grpSp>
            <p:grpSp>
              <p:nvGrpSpPr>
                <p:cNvPr id="664" name="Google Shape;664;p23"/>
                <p:cNvGrpSpPr/>
                <p:nvPr/>
              </p:nvGrpSpPr>
              <p:grpSpPr>
                <a:xfrm rot="2700000">
                  <a:off x="3130804" y="233337"/>
                  <a:ext cx="388796" cy="388796"/>
                  <a:chOff x="1662700" y="87500"/>
                  <a:chExt cx="388800" cy="388800"/>
                </a:xfrm>
              </p:grpSpPr>
              <p:cxnSp>
                <p:nvCxnSpPr>
                  <p:cNvPr id="665" name="Google Shape;665;p23"/>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cxnSp>
                <p:nvCxnSpPr>
                  <p:cNvPr id="666" name="Google Shape;666;p23"/>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grpSp>
          </p:grpSp>
          <p:grpSp>
            <p:nvGrpSpPr>
              <p:cNvPr id="667" name="Google Shape;667;p23"/>
              <p:cNvGrpSpPr/>
              <p:nvPr/>
            </p:nvGrpSpPr>
            <p:grpSpPr>
              <a:xfrm>
                <a:off x="8281049" y="3792453"/>
                <a:ext cx="112635" cy="112674"/>
                <a:chOff x="1662700" y="87500"/>
                <a:chExt cx="388800" cy="388800"/>
              </a:xfrm>
            </p:grpSpPr>
            <p:cxnSp>
              <p:nvCxnSpPr>
                <p:cNvPr id="668" name="Google Shape;668;p23"/>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cxnSp>
              <p:nvCxnSpPr>
                <p:cNvPr id="669" name="Google Shape;669;p23"/>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grpSp>
        </p:grpSp>
      </p:grpSp>
    </p:spTree>
    <p:extLst>
      <p:ext uri="{BB962C8B-B14F-4D97-AF65-F5344CB8AC3E}">
        <p14:creationId xmlns:p14="http://schemas.microsoft.com/office/powerpoint/2010/main" val="398541910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218"/>
        <p:cNvGrpSpPr/>
        <p:nvPr/>
      </p:nvGrpSpPr>
      <p:grpSpPr>
        <a:xfrm>
          <a:off x="0" y="0"/>
          <a:ext cx="0" cy="0"/>
          <a:chOff x="0" y="0"/>
          <a:chExt cx="0" cy="0"/>
        </a:xfrm>
      </p:grpSpPr>
      <p:sp>
        <p:nvSpPr>
          <p:cNvPr id="219" name="Google Shape;219;p7"/>
          <p:cNvSpPr txBox="1">
            <a:spLocks noGrp="1"/>
          </p:cNvSpPr>
          <p:nvPr>
            <p:ph type="body" idx="1"/>
          </p:nvPr>
        </p:nvSpPr>
        <p:spPr>
          <a:xfrm>
            <a:off x="960000" y="2229833"/>
            <a:ext cx="4826800" cy="3909200"/>
          </a:xfrm>
          <a:prstGeom prst="rect">
            <a:avLst/>
          </a:prstGeom>
        </p:spPr>
        <p:txBody>
          <a:bodyPr spcFirstLastPara="1" wrap="square" lIns="91425" tIns="91425" rIns="91425" bIns="91425" anchor="ctr" anchorCtr="0">
            <a:noAutofit/>
          </a:bodyPr>
          <a:lstStyle>
            <a:lvl1pPr marL="609585" lvl="0" indent="-389457" rtl="0">
              <a:lnSpc>
                <a:spcPct val="100000"/>
              </a:lnSpc>
              <a:spcBef>
                <a:spcPts val="0"/>
              </a:spcBef>
              <a:spcAft>
                <a:spcPts val="0"/>
              </a:spcAft>
              <a:buSzPts val="1000"/>
              <a:buFont typeface="Didact Gothic"/>
              <a:buAutoNum type="arabicPeriod"/>
              <a:defRPr>
                <a:latin typeface="Didact Gothic"/>
                <a:ea typeface="Didact Gothic"/>
                <a:cs typeface="Didact Gothic"/>
                <a:sym typeface="Didact Gothic"/>
              </a:defRPr>
            </a:lvl1pPr>
            <a:lvl2pPr marL="1219170" lvl="1" indent="-440256" rtl="0">
              <a:lnSpc>
                <a:spcPct val="115000"/>
              </a:lnSpc>
              <a:spcBef>
                <a:spcPts val="0"/>
              </a:spcBef>
              <a:spcAft>
                <a:spcPts val="0"/>
              </a:spcAft>
              <a:buSzPts val="1600"/>
              <a:buFont typeface="Didact Gothic"/>
              <a:buAutoNum type="alphaLcPeriod"/>
              <a:defRPr>
                <a:latin typeface="Didact Gothic"/>
                <a:ea typeface="Didact Gothic"/>
                <a:cs typeface="Didact Gothic"/>
                <a:sym typeface="Didact Gothic"/>
              </a:defRPr>
            </a:lvl2pPr>
            <a:lvl3pPr marL="1828754" lvl="2" indent="-440256" rtl="0">
              <a:lnSpc>
                <a:spcPct val="115000"/>
              </a:lnSpc>
              <a:spcBef>
                <a:spcPts val="2133"/>
              </a:spcBef>
              <a:spcAft>
                <a:spcPts val="0"/>
              </a:spcAft>
              <a:buSzPts val="1600"/>
              <a:buFont typeface="Didact Gothic"/>
              <a:buAutoNum type="romanLcPeriod"/>
              <a:defRPr>
                <a:latin typeface="Didact Gothic"/>
                <a:ea typeface="Didact Gothic"/>
                <a:cs typeface="Didact Gothic"/>
                <a:sym typeface="Didact Gothic"/>
              </a:defRPr>
            </a:lvl3pPr>
            <a:lvl4pPr marL="2438339" lvl="3" indent="-440256" rtl="0">
              <a:lnSpc>
                <a:spcPct val="115000"/>
              </a:lnSpc>
              <a:spcBef>
                <a:spcPts val="2133"/>
              </a:spcBef>
              <a:spcAft>
                <a:spcPts val="0"/>
              </a:spcAft>
              <a:buSzPts val="1600"/>
              <a:buFont typeface="Didact Gothic"/>
              <a:buAutoNum type="arabicPeriod"/>
              <a:defRPr>
                <a:latin typeface="Didact Gothic"/>
                <a:ea typeface="Didact Gothic"/>
                <a:cs typeface="Didact Gothic"/>
                <a:sym typeface="Didact Gothic"/>
              </a:defRPr>
            </a:lvl4pPr>
            <a:lvl5pPr marL="3047924" lvl="4" indent="-440256" rtl="0">
              <a:lnSpc>
                <a:spcPct val="115000"/>
              </a:lnSpc>
              <a:spcBef>
                <a:spcPts val="2133"/>
              </a:spcBef>
              <a:spcAft>
                <a:spcPts val="0"/>
              </a:spcAft>
              <a:buSzPts val="1600"/>
              <a:buFont typeface="Didact Gothic"/>
              <a:buAutoNum type="alphaLcPeriod"/>
              <a:defRPr>
                <a:latin typeface="Didact Gothic"/>
                <a:ea typeface="Didact Gothic"/>
                <a:cs typeface="Didact Gothic"/>
                <a:sym typeface="Didact Gothic"/>
              </a:defRPr>
            </a:lvl5pPr>
            <a:lvl6pPr marL="3657509" lvl="5" indent="-440256" rtl="0">
              <a:lnSpc>
                <a:spcPct val="115000"/>
              </a:lnSpc>
              <a:spcBef>
                <a:spcPts val="2133"/>
              </a:spcBef>
              <a:spcAft>
                <a:spcPts val="0"/>
              </a:spcAft>
              <a:buSzPts val="1600"/>
              <a:buFont typeface="Didact Gothic"/>
              <a:buAutoNum type="romanLcPeriod"/>
              <a:defRPr>
                <a:latin typeface="Didact Gothic"/>
                <a:ea typeface="Didact Gothic"/>
                <a:cs typeface="Didact Gothic"/>
                <a:sym typeface="Didact Gothic"/>
              </a:defRPr>
            </a:lvl6pPr>
            <a:lvl7pPr marL="4267093" lvl="6" indent="-440256" rtl="0">
              <a:lnSpc>
                <a:spcPct val="115000"/>
              </a:lnSpc>
              <a:spcBef>
                <a:spcPts val="2133"/>
              </a:spcBef>
              <a:spcAft>
                <a:spcPts val="0"/>
              </a:spcAft>
              <a:buSzPts val="1600"/>
              <a:buFont typeface="Didact Gothic"/>
              <a:buAutoNum type="arabicPeriod"/>
              <a:defRPr>
                <a:latin typeface="Didact Gothic"/>
                <a:ea typeface="Didact Gothic"/>
                <a:cs typeface="Didact Gothic"/>
                <a:sym typeface="Didact Gothic"/>
              </a:defRPr>
            </a:lvl7pPr>
            <a:lvl8pPr marL="4876678" lvl="7" indent="-440256" rtl="0">
              <a:lnSpc>
                <a:spcPct val="115000"/>
              </a:lnSpc>
              <a:spcBef>
                <a:spcPts val="2133"/>
              </a:spcBef>
              <a:spcAft>
                <a:spcPts val="0"/>
              </a:spcAft>
              <a:buSzPts val="1600"/>
              <a:buFont typeface="Didact Gothic"/>
              <a:buAutoNum type="alphaLcPeriod"/>
              <a:defRPr>
                <a:latin typeface="Didact Gothic"/>
                <a:ea typeface="Didact Gothic"/>
                <a:cs typeface="Didact Gothic"/>
                <a:sym typeface="Didact Gothic"/>
              </a:defRPr>
            </a:lvl8pPr>
            <a:lvl9pPr marL="5486263" lvl="8" indent="-440256" rtl="0">
              <a:lnSpc>
                <a:spcPct val="115000"/>
              </a:lnSpc>
              <a:spcBef>
                <a:spcPts val="2133"/>
              </a:spcBef>
              <a:spcAft>
                <a:spcPts val="2133"/>
              </a:spcAft>
              <a:buSzPts val="1600"/>
              <a:buFont typeface="Didact Gothic"/>
              <a:buAutoNum type="romanLcPeriod"/>
              <a:defRPr>
                <a:latin typeface="Didact Gothic"/>
                <a:ea typeface="Didact Gothic"/>
                <a:cs typeface="Didact Gothic"/>
                <a:sym typeface="Didact Gothic"/>
              </a:defRPr>
            </a:lvl9pPr>
          </a:lstStyle>
          <a:p>
            <a:endParaRPr/>
          </a:p>
        </p:txBody>
      </p:sp>
      <p:sp>
        <p:nvSpPr>
          <p:cNvPr id="220" name="Google Shape;220;p7"/>
          <p:cNvSpPr txBox="1">
            <a:spLocks noGrp="1"/>
          </p:cNvSpPr>
          <p:nvPr>
            <p:ph type="title"/>
          </p:nvPr>
        </p:nvSpPr>
        <p:spPr>
          <a:xfrm>
            <a:off x="960000" y="681933"/>
            <a:ext cx="4826800" cy="1342000"/>
          </a:xfrm>
          <a:prstGeom prst="rect">
            <a:avLst/>
          </a:prstGeom>
        </p:spPr>
        <p:txBody>
          <a:bodyPr spcFirstLastPara="1" wrap="square" lIns="91425" tIns="91425" rIns="91425" bIns="91425" anchor="ctr" anchorCtr="0">
            <a:noAutofit/>
          </a:bodyPr>
          <a:lstStyle>
            <a:lvl1pPr lvl="0" rtl="0">
              <a:lnSpc>
                <a:spcPct val="70000"/>
              </a:lnSpc>
              <a:spcBef>
                <a:spcPts val="0"/>
              </a:spcBef>
              <a:spcAft>
                <a:spcPts val="0"/>
              </a:spcAft>
              <a:buSzPts val="3500"/>
              <a:buNone/>
              <a:defRPr sz="56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221" name="Google Shape;221;p7"/>
          <p:cNvGrpSpPr/>
          <p:nvPr/>
        </p:nvGrpSpPr>
        <p:grpSpPr>
          <a:xfrm rot="5400000">
            <a:off x="8352354" y="2920092"/>
            <a:ext cx="5958327" cy="1304879"/>
            <a:chOff x="4522831" y="818644"/>
            <a:chExt cx="4468745" cy="978659"/>
          </a:xfrm>
        </p:grpSpPr>
        <p:grpSp>
          <p:nvGrpSpPr>
            <p:cNvPr id="222" name="Google Shape;222;p7"/>
            <p:cNvGrpSpPr/>
            <p:nvPr/>
          </p:nvGrpSpPr>
          <p:grpSpPr>
            <a:xfrm rot="5400000">
              <a:off x="6692516" y="-878615"/>
              <a:ext cx="534724" cy="4041181"/>
              <a:chOff x="291701" y="600825"/>
              <a:chExt cx="534724" cy="2841300"/>
            </a:xfrm>
          </p:grpSpPr>
          <p:cxnSp>
            <p:nvCxnSpPr>
              <p:cNvPr id="223" name="Google Shape;223;p7"/>
              <p:cNvCxnSpPr/>
              <p:nvPr/>
            </p:nvCxnSpPr>
            <p:spPr>
              <a:xfrm>
                <a:off x="301425" y="632000"/>
                <a:ext cx="525000" cy="0"/>
              </a:xfrm>
              <a:prstGeom prst="straightConnector1">
                <a:avLst/>
              </a:prstGeom>
              <a:noFill/>
              <a:ln w="9525" cap="flat" cmpd="sng">
                <a:solidFill>
                  <a:schemeClr val="lt1"/>
                </a:solidFill>
                <a:prstDash val="solid"/>
                <a:round/>
                <a:headEnd type="none" w="med" len="med"/>
                <a:tailEnd type="none" w="med" len="med"/>
              </a:ln>
            </p:spPr>
          </p:cxnSp>
          <p:cxnSp>
            <p:nvCxnSpPr>
              <p:cNvPr id="224" name="Google Shape;224;p7"/>
              <p:cNvCxnSpPr/>
              <p:nvPr/>
            </p:nvCxnSpPr>
            <p:spPr>
              <a:xfrm rot="5400000">
                <a:off x="-1128949" y="2021475"/>
                <a:ext cx="2841300" cy="0"/>
              </a:xfrm>
              <a:prstGeom prst="straightConnector1">
                <a:avLst/>
              </a:prstGeom>
              <a:noFill/>
              <a:ln w="9525" cap="flat" cmpd="sng">
                <a:solidFill>
                  <a:schemeClr val="lt1"/>
                </a:solidFill>
                <a:prstDash val="solid"/>
                <a:round/>
                <a:headEnd type="oval" w="med" len="med"/>
                <a:tailEnd type="none" w="med" len="med"/>
              </a:ln>
            </p:spPr>
          </p:cxnSp>
        </p:grpSp>
        <p:grpSp>
          <p:nvGrpSpPr>
            <p:cNvPr id="225" name="Google Shape;225;p7"/>
            <p:cNvGrpSpPr/>
            <p:nvPr/>
          </p:nvGrpSpPr>
          <p:grpSpPr>
            <a:xfrm rot="5400000">
              <a:off x="4702972" y="638504"/>
              <a:ext cx="112719" cy="472999"/>
              <a:chOff x="8280966" y="3432128"/>
              <a:chExt cx="112719" cy="472999"/>
            </a:xfrm>
          </p:grpSpPr>
          <p:grpSp>
            <p:nvGrpSpPr>
              <p:cNvPr id="226" name="Google Shape;226;p7"/>
              <p:cNvGrpSpPr/>
              <p:nvPr/>
            </p:nvGrpSpPr>
            <p:grpSpPr>
              <a:xfrm>
                <a:off x="8281049" y="3432128"/>
                <a:ext cx="112635" cy="112674"/>
                <a:chOff x="1662700" y="87500"/>
                <a:chExt cx="388800" cy="388800"/>
              </a:xfrm>
            </p:grpSpPr>
            <p:cxnSp>
              <p:nvCxnSpPr>
                <p:cNvPr id="227" name="Google Shape;227;p7"/>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cxnSp>
              <p:nvCxnSpPr>
                <p:cNvPr id="228" name="Google Shape;228;p7"/>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grpSp>
          <p:grpSp>
            <p:nvGrpSpPr>
              <p:cNvPr id="229" name="Google Shape;229;p7"/>
              <p:cNvGrpSpPr/>
              <p:nvPr/>
            </p:nvGrpSpPr>
            <p:grpSpPr>
              <a:xfrm>
                <a:off x="8280966" y="3612318"/>
                <a:ext cx="112607" cy="112607"/>
                <a:chOff x="3050281" y="152815"/>
                <a:chExt cx="549841" cy="549841"/>
              </a:xfrm>
            </p:grpSpPr>
            <p:grpSp>
              <p:nvGrpSpPr>
                <p:cNvPr id="230" name="Google Shape;230;p7"/>
                <p:cNvGrpSpPr/>
                <p:nvPr/>
              </p:nvGrpSpPr>
              <p:grpSpPr>
                <a:xfrm>
                  <a:off x="3130800" y="233350"/>
                  <a:ext cx="388800" cy="388800"/>
                  <a:chOff x="1662700" y="87500"/>
                  <a:chExt cx="388800" cy="388800"/>
                </a:xfrm>
              </p:grpSpPr>
              <p:cxnSp>
                <p:nvCxnSpPr>
                  <p:cNvPr id="231" name="Google Shape;231;p7"/>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cxnSp>
                <p:nvCxnSpPr>
                  <p:cNvPr id="232" name="Google Shape;232;p7"/>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grpSp>
            <p:grpSp>
              <p:nvGrpSpPr>
                <p:cNvPr id="233" name="Google Shape;233;p7"/>
                <p:cNvGrpSpPr/>
                <p:nvPr/>
              </p:nvGrpSpPr>
              <p:grpSpPr>
                <a:xfrm rot="2700000">
                  <a:off x="3130804" y="233337"/>
                  <a:ext cx="388796" cy="388796"/>
                  <a:chOff x="1662700" y="87500"/>
                  <a:chExt cx="388800" cy="388800"/>
                </a:xfrm>
              </p:grpSpPr>
              <p:cxnSp>
                <p:nvCxnSpPr>
                  <p:cNvPr id="234" name="Google Shape;234;p7"/>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cxnSp>
                <p:nvCxnSpPr>
                  <p:cNvPr id="235" name="Google Shape;235;p7"/>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grpSp>
          </p:grpSp>
          <p:grpSp>
            <p:nvGrpSpPr>
              <p:cNvPr id="236" name="Google Shape;236;p7"/>
              <p:cNvGrpSpPr/>
              <p:nvPr/>
            </p:nvGrpSpPr>
            <p:grpSpPr>
              <a:xfrm>
                <a:off x="8281049" y="3792453"/>
                <a:ext cx="112635" cy="112674"/>
                <a:chOff x="1662700" y="87500"/>
                <a:chExt cx="388800" cy="388800"/>
              </a:xfrm>
            </p:grpSpPr>
            <p:cxnSp>
              <p:nvCxnSpPr>
                <p:cNvPr id="237" name="Google Shape;237;p7"/>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cxnSp>
              <p:nvCxnSpPr>
                <p:cNvPr id="238" name="Google Shape;238;p7"/>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grpSp>
        </p:grpSp>
        <p:grpSp>
          <p:nvGrpSpPr>
            <p:cNvPr id="239" name="Google Shape;239;p7"/>
            <p:cNvGrpSpPr/>
            <p:nvPr/>
          </p:nvGrpSpPr>
          <p:grpSpPr>
            <a:xfrm>
              <a:off x="8878858" y="1324304"/>
              <a:ext cx="112719" cy="472999"/>
              <a:chOff x="8280966" y="3432128"/>
              <a:chExt cx="112719" cy="472999"/>
            </a:xfrm>
          </p:grpSpPr>
          <p:grpSp>
            <p:nvGrpSpPr>
              <p:cNvPr id="240" name="Google Shape;240;p7"/>
              <p:cNvGrpSpPr/>
              <p:nvPr/>
            </p:nvGrpSpPr>
            <p:grpSpPr>
              <a:xfrm>
                <a:off x="8281049" y="3432128"/>
                <a:ext cx="112635" cy="112674"/>
                <a:chOff x="1662700" y="87500"/>
                <a:chExt cx="388800" cy="388800"/>
              </a:xfrm>
            </p:grpSpPr>
            <p:cxnSp>
              <p:nvCxnSpPr>
                <p:cNvPr id="241" name="Google Shape;241;p7"/>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cxnSp>
              <p:nvCxnSpPr>
                <p:cNvPr id="242" name="Google Shape;242;p7"/>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grpSp>
          <p:grpSp>
            <p:nvGrpSpPr>
              <p:cNvPr id="243" name="Google Shape;243;p7"/>
              <p:cNvGrpSpPr/>
              <p:nvPr/>
            </p:nvGrpSpPr>
            <p:grpSpPr>
              <a:xfrm>
                <a:off x="8280966" y="3612318"/>
                <a:ext cx="112607" cy="112607"/>
                <a:chOff x="3050281" y="152815"/>
                <a:chExt cx="549841" cy="549841"/>
              </a:xfrm>
            </p:grpSpPr>
            <p:grpSp>
              <p:nvGrpSpPr>
                <p:cNvPr id="244" name="Google Shape;244;p7"/>
                <p:cNvGrpSpPr/>
                <p:nvPr/>
              </p:nvGrpSpPr>
              <p:grpSpPr>
                <a:xfrm>
                  <a:off x="3130800" y="233350"/>
                  <a:ext cx="388800" cy="388800"/>
                  <a:chOff x="1662700" y="87500"/>
                  <a:chExt cx="388800" cy="388800"/>
                </a:xfrm>
              </p:grpSpPr>
              <p:cxnSp>
                <p:nvCxnSpPr>
                  <p:cNvPr id="245" name="Google Shape;245;p7"/>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cxnSp>
                <p:nvCxnSpPr>
                  <p:cNvPr id="246" name="Google Shape;246;p7"/>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grpSp>
            <p:grpSp>
              <p:nvGrpSpPr>
                <p:cNvPr id="247" name="Google Shape;247;p7"/>
                <p:cNvGrpSpPr/>
                <p:nvPr/>
              </p:nvGrpSpPr>
              <p:grpSpPr>
                <a:xfrm rot="2700000">
                  <a:off x="3130804" y="233337"/>
                  <a:ext cx="388796" cy="388796"/>
                  <a:chOff x="1662700" y="87500"/>
                  <a:chExt cx="388800" cy="388800"/>
                </a:xfrm>
              </p:grpSpPr>
              <p:cxnSp>
                <p:nvCxnSpPr>
                  <p:cNvPr id="248" name="Google Shape;248;p7"/>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cxnSp>
                <p:nvCxnSpPr>
                  <p:cNvPr id="249" name="Google Shape;249;p7"/>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grpSp>
          </p:grpSp>
          <p:grpSp>
            <p:nvGrpSpPr>
              <p:cNvPr id="250" name="Google Shape;250;p7"/>
              <p:cNvGrpSpPr/>
              <p:nvPr/>
            </p:nvGrpSpPr>
            <p:grpSpPr>
              <a:xfrm>
                <a:off x="8281049" y="3792453"/>
                <a:ext cx="112635" cy="112674"/>
                <a:chOff x="1662700" y="87500"/>
                <a:chExt cx="388800" cy="388800"/>
              </a:xfrm>
            </p:grpSpPr>
            <p:cxnSp>
              <p:nvCxnSpPr>
                <p:cNvPr id="251" name="Google Shape;251;p7"/>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cxnSp>
              <p:nvCxnSpPr>
                <p:cNvPr id="252" name="Google Shape;252;p7"/>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grpSp>
        </p:grpSp>
      </p:grpSp>
    </p:spTree>
    <p:extLst>
      <p:ext uri="{BB962C8B-B14F-4D97-AF65-F5344CB8AC3E}">
        <p14:creationId xmlns:p14="http://schemas.microsoft.com/office/powerpoint/2010/main" val="36999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95D22A-1F6D-0DE5-E04A-DC466353DA6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04ADD6F-7C93-3CD3-AC8D-28A78787CBB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9706E74-14FC-84D9-4B41-7D9FB0D573C4}"/>
              </a:ext>
            </a:extLst>
          </p:cNvPr>
          <p:cNvSpPr>
            <a:spLocks noGrp="1"/>
          </p:cNvSpPr>
          <p:nvPr>
            <p:ph type="dt" sz="half" idx="10"/>
          </p:nvPr>
        </p:nvSpPr>
        <p:spPr/>
        <p:txBody>
          <a:bodyPr/>
          <a:lstStyle/>
          <a:p>
            <a:fld id="{0F996519-E62D-4F8C-AE1E-36928EC7D15C}" type="datetime1">
              <a:rPr lang="en-US" smtClean="0"/>
              <a:t>11/25/2024</a:t>
            </a:fld>
            <a:endParaRPr lang="en-US" dirty="0"/>
          </a:p>
        </p:txBody>
      </p:sp>
      <p:sp>
        <p:nvSpPr>
          <p:cNvPr id="5" name="Footer Placeholder 4">
            <a:extLst>
              <a:ext uri="{FF2B5EF4-FFF2-40B4-BE49-F238E27FC236}">
                <a16:creationId xmlns:a16="http://schemas.microsoft.com/office/drawing/2014/main" id="{1F35A7DC-6292-6181-949E-F8BC3FA11BA6}"/>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1050F5C6-EADC-E072-B19B-49BB11DF0309}"/>
              </a:ext>
            </a:extLst>
          </p:cNvPr>
          <p:cNvSpPr>
            <a:spLocks noGrp="1"/>
          </p:cNvSpPr>
          <p:nvPr>
            <p:ph type="sldNum" sz="quarter" idx="12"/>
          </p:nvPr>
        </p:nvSpPr>
        <p:spPr/>
        <p:txBody>
          <a:bodyPr/>
          <a:lstStyle/>
          <a:p>
            <a:fld id="{6E91CC32-6A6B-4E2E-BBA1-6864F305DA26}" type="slidenum">
              <a:rPr lang="en-US" smtClean="0"/>
              <a:t>‹#›</a:t>
            </a:fld>
            <a:endParaRPr lang="en-US" dirty="0"/>
          </a:p>
        </p:txBody>
      </p:sp>
    </p:spTree>
    <p:extLst>
      <p:ext uri="{BB962C8B-B14F-4D97-AF65-F5344CB8AC3E}">
        <p14:creationId xmlns:p14="http://schemas.microsoft.com/office/powerpoint/2010/main" val="41970886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FB2054-1AE7-534F-0CFE-1F0628A09FC1}"/>
              </a:ext>
            </a:extLst>
          </p:cNvPr>
          <p:cNvSpPr>
            <a:spLocks noGrp="1"/>
          </p:cNvSpPr>
          <p:nvPr>
            <p:ph type="title"/>
          </p:nvPr>
        </p:nvSpPr>
        <p:spPr>
          <a:xfrm>
            <a:off x="340138" y="2243708"/>
            <a:ext cx="9156288" cy="3776091"/>
          </a:xfrm>
        </p:spPr>
        <p:txBody>
          <a:bodyPr anchor="b">
            <a:normAutofit/>
          </a:bodyPr>
          <a:lstStyle>
            <a:lvl1pPr>
              <a:defRPr sz="66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988EC2A-45C7-131C-0F4A-56E62EB029C2}"/>
              </a:ext>
            </a:extLst>
          </p:cNvPr>
          <p:cNvSpPr>
            <a:spLocks noGrp="1"/>
          </p:cNvSpPr>
          <p:nvPr>
            <p:ph type="body" idx="1"/>
          </p:nvPr>
        </p:nvSpPr>
        <p:spPr>
          <a:xfrm>
            <a:off x="340137" y="838201"/>
            <a:ext cx="9156289" cy="1405508"/>
          </a:xfrm>
        </p:spPr>
        <p:txBody>
          <a:bodyPr>
            <a:normAutofit/>
          </a:bodyPr>
          <a:lstStyle>
            <a:lvl1pPr marL="0" indent="0">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4C75A323-2679-E978-8856-2FEBE8F5AE45}"/>
              </a:ext>
            </a:extLst>
          </p:cNvPr>
          <p:cNvSpPr>
            <a:spLocks noGrp="1"/>
          </p:cNvSpPr>
          <p:nvPr>
            <p:ph type="dt" sz="half" idx="10"/>
          </p:nvPr>
        </p:nvSpPr>
        <p:spPr/>
        <p:txBody>
          <a:bodyPr/>
          <a:lstStyle/>
          <a:p>
            <a:fld id="{6477AEB6-FCE1-4CD5-923B-84E54F1460D5}" type="datetime1">
              <a:rPr lang="en-US" smtClean="0"/>
              <a:t>11/25/2024</a:t>
            </a:fld>
            <a:endParaRPr lang="en-US" dirty="0"/>
          </a:p>
        </p:txBody>
      </p:sp>
      <p:sp>
        <p:nvSpPr>
          <p:cNvPr id="5" name="Footer Placeholder 4">
            <a:extLst>
              <a:ext uri="{FF2B5EF4-FFF2-40B4-BE49-F238E27FC236}">
                <a16:creationId xmlns:a16="http://schemas.microsoft.com/office/drawing/2014/main" id="{2C971DC2-625E-0477-BF8C-F3CDDCE4B11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8EF1A644-D449-E464-C2DF-F045A51899D0}"/>
              </a:ext>
            </a:extLst>
          </p:cNvPr>
          <p:cNvSpPr>
            <a:spLocks noGrp="1"/>
          </p:cNvSpPr>
          <p:nvPr>
            <p:ph type="sldNum" sz="quarter" idx="12"/>
          </p:nvPr>
        </p:nvSpPr>
        <p:spPr/>
        <p:txBody>
          <a:bodyPr/>
          <a:lstStyle/>
          <a:p>
            <a:fld id="{6E91CC32-6A6B-4E2E-BBA1-6864F305DA26}" type="slidenum">
              <a:rPr lang="en-US" smtClean="0"/>
              <a:t>‹#›</a:t>
            </a:fld>
            <a:endParaRPr lang="en-US" dirty="0"/>
          </a:p>
        </p:txBody>
      </p:sp>
    </p:spTree>
    <p:extLst>
      <p:ext uri="{BB962C8B-B14F-4D97-AF65-F5344CB8AC3E}">
        <p14:creationId xmlns:p14="http://schemas.microsoft.com/office/powerpoint/2010/main" val="38644648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12719-44A3-3EE8-D757-F0E0F9632AEC}"/>
              </a:ext>
            </a:extLst>
          </p:cNvPr>
          <p:cNvSpPr>
            <a:spLocks noGrp="1"/>
          </p:cNvSpPr>
          <p:nvPr>
            <p:ph type="title"/>
          </p:nvPr>
        </p:nvSpPr>
        <p:spPr>
          <a:xfrm>
            <a:off x="303197" y="750627"/>
            <a:ext cx="10846556" cy="1304150"/>
          </a:xfrm>
        </p:spPr>
        <p:txBody>
          <a:bodyPr anchor="t"/>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0440DC2-69F2-A056-508C-F5138E71FCA2}"/>
              </a:ext>
            </a:extLst>
          </p:cNvPr>
          <p:cNvSpPr>
            <a:spLocks noGrp="1"/>
          </p:cNvSpPr>
          <p:nvPr>
            <p:ph sz="half" idx="1"/>
          </p:nvPr>
        </p:nvSpPr>
        <p:spPr>
          <a:xfrm>
            <a:off x="1056961" y="2075250"/>
            <a:ext cx="4571288" cy="4101492"/>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1DA2243E-0673-54F2-5B38-DF5D2C7367F4}"/>
              </a:ext>
            </a:extLst>
          </p:cNvPr>
          <p:cNvSpPr>
            <a:spLocks noGrp="1"/>
          </p:cNvSpPr>
          <p:nvPr>
            <p:ph sz="half" idx="2"/>
          </p:nvPr>
        </p:nvSpPr>
        <p:spPr>
          <a:xfrm>
            <a:off x="6379560" y="2075250"/>
            <a:ext cx="4770191" cy="4101492"/>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AE946B7D-7BAF-8DE9-FB5A-282908B03106}"/>
              </a:ext>
            </a:extLst>
          </p:cNvPr>
          <p:cNvSpPr>
            <a:spLocks noGrp="1"/>
          </p:cNvSpPr>
          <p:nvPr>
            <p:ph type="dt" sz="half" idx="10"/>
          </p:nvPr>
        </p:nvSpPr>
        <p:spPr/>
        <p:txBody>
          <a:bodyPr/>
          <a:lstStyle/>
          <a:p>
            <a:fld id="{96374C2F-71A1-43C9-B2F6-A4FAC8157F1A}" type="datetime1">
              <a:rPr lang="en-US" smtClean="0"/>
              <a:t>11/25/2024</a:t>
            </a:fld>
            <a:endParaRPr lang="en-US" dirty="0"/>
          </a:p>
        </p:txBody>
      </p:sp>
      <p:sp>
        <p:nvSpPr>
          <p:cNvPr id="6" name="Footer Placeholder 5">
            <a:extLst>
              <a:ext uri="{FF2B5EF4-FFF2-40B4-BE49-F238E27FC236}">
                <a16:creationId xmlns:a16="http://schemas.microsoft.com/office/drawing/2014/main" id="{0AF99017-BDD7-56C7-43AE-4B86AC78194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CF6E7D63-14BF-E333-B350-75DA58E281CF}"/>
              </a:ext>
            </a:extLst>
          </p:cNvPr>
          <p:cNvSpPr>
            <a:spLocks noGrp="1"/>
          </p:cNvSpPr>
          <p:nvPr>
            <p:ph type="sldNum" sz="quarter" idx="12"/>
          </p:nvPr>
        </p:nvSpPr>
        <p:spPr/>
        <p:txBody>
          <a:bodyPr/>
          <a:lstStyle/>
          <a:p>
            <a:fld id="{6E91CC32-6A6B-4E2E-BBA1-6864F305DA26}" type="slidenum">
              <a:rPr lang="en-US" smtClean="0"/>
              <a:t>‹#›</a:t>
            </a:fld>
            <a:endParaRPr lang="en-US" dirty="0"/>
          </a:p>
        </p:txBody>
      </p:sp>
    </p:spTree>
    <p:extLst>
      <p:ext uri="{BB962C8B-B14F-4D97-AF65-F5344CB8AC3E}">
        <p14:creationId xmlns:p14="http://schemas.microsoft.com/office/powerpoint/2010/main" val="41475060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8C7F72-3970-859F-C268-E9940EF2D0E4}"/>
              </a:ext>
            </a:extLst>
          </p:cNvPr>
          <p:cNvSpPr>
            <a:spLocks noGrp="1"/>
          </p:cNvSpPr>
          <p:nvPr>
            <p:ph type="title"/>
          </p:nvPr>
        </p:nvSpPr>
        <p:spPr>
          <a:xfrm>
            <a:off x="305649" y="743803"/>
            <a:ext cx="10764271" cy="1025362"/>
          </a:xfrm>
        </p:spPr>
        <p:txBody>
          <a:bodyPr anchor="t"/>
          <a:lstStyle/>
          <a:p>
            <a:r>
              <a:rPr lang="en-US" dirty="0"/>
              <a:t>Click to edit Master title style</a:t>
            </a:r>
          </a:p>
        </p:txBody>
      </p:sp>
      <p:sp>
        <p:nvSpPr>
          <p:cNvPr id="3" name="Text Placeholder 2">
            <a:extLst>
              <a:ext uri="{FF2B5EF4-FFF2-40B4-BE49-F238E27FC236}">
                <a16:creationId xmlns:a16="http://schemas.microsoft.com/office/drawing/2014/main" id="{F9B37CC6-89B8-3CF3-6973-1B5B71782F56}"/>
              </a:ext>
            </a:extLst>
          </p:cNvPr>
          <p:cNvSpPr>
            <a:spLocks noGrp="1"/>
          </p:cNvSpPr>
          <p:nvPr>
            <p:ph type="body" idx="1"/>
          </p:nvPr>
        </p:nvSpPr>
        <p:spPr>
          <a:xfrm>
            <a:off x="1056961" y="1769166"/>
            <a:ext cx="4571287" cy="815008"/>
          </a:xfrm>
        </p:spPr>
        <p:txBody>
          <a:bodyPr anchor="b">
            <a:noAutofit/>
          </a:bodyPr>
          <a:lstStyle>
            <a:lvl1pPr marL="0" indent="0">
              <a:buNone/>
              <a:defRPr sz="2000" b="0" cap="all" spc="1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F0650EB0-E35B-DA3D-B6A1-2422B01C6005}"/>
              </a:ext>
            </a:extLst>
          </p:cNvPr>
          <p:cNvSpPr>
            <a:spLocks noGrp="1"/>
          </p:cNvSpPr>
          <p:nvPr>
            <p:ph sz="half" idx="2"/>
          </p:nvPr>
        </p:nvSpPr>
        <p:spPr>
          <a:xfrm>
            <a:off x="1056961" y="2678597"/>
            <a:ext cx="4571287" cy="350670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157A15D0-F178-1506-0E61-C8FFDF9BD6B5}"/>
              </a:ext>
            </a:extLst>
          </p:cNvPr>
          <p:cNvSpPr>
            <a:spLocks noGrp="1"/>
          </p:cNvSpPr>
          <p:nvPr>
            <p:ph type="body" sz="quarter" idx="3"/>
          </p:nvPr>
        </p:nvSpPr>
        <p:spPr>
          <a:xfrm>
            <a:off x="6498633" y="1769166"/>
            <a:ext cx="4571287" cy="815008"/>
          </a:xfrm>
        </p:spPr>
        <p:txBody>
          <a:bodyPr anchor="b">
            <a:noAutofit/>
          </a:bodyPr>
          <a:lstStyle>
            <a:lvl1pPr marL="0" indent="0">
              <a:buNone/>
              <a:defRPr sz="2000" b="0" cap="all" spc="1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256CB421-A65A-A7DC-40A7-D8B76F9C3A3A}"/>
              </a:ext>
            </a:extLst>
          </p:cNvPr>
          <p:cNvSpPr>
            <a:spLocks noGrp="1"/>
          </p:cNvSpPr>
          <p:nvPr>
            <p:ph sz="quarter" idx="4"/>
          </p:nvPr>
        </p:nvSpPr>
        <p:spPr>
          <a:xfrm>
            <a:off x="6498633" y="2678596"/>
            <a:ext cx="4571287" cy="350670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C7AF5675-5329-D2DB-FAFF-700D076CA886}"/>
              </a:ext>
            </a:extLst>
          </p:cNvPr>
          <p:cNvSpPr>
            <a:spLocks noGrp="1"/>
          </p:cNvSpPr>
          <p:nvPr>
            <p:ph type="dt" sz="half" idx="10"/>
          </p:nvPr>
        </p:nvSpPr>
        <p:spPr/>
        <p:txBody>
          <a:bodyPr/>
          <a:lstStyle/>
          <a:p>
            <a:fld id="{AD631DCC-9916-4BB7-A2E9-25EC84C740A7}" type="datetime1">
              <a:rPr lang="en-US" smtClean="0"/>
              <a:t>11/25/2024</a:t>
            </a:fld>
            <a:endParaRPr lang="en-US" dirty="0"/>
          </a:p>
        </p:txBody>
      </p:sp>
      <p:sp>
        <p:nvSpPr>
          <p:cNvPr id="8" name="Footer Placeholder 7">
            <a:extLst>
              <a:ext uri="{FF2B5EF4-FFF2-40B4-BE49-F238E27FC236}">
                <a16:creationId xmlns:a16="http://schemas.microsoft.com/office/drawing/2014/main" id="{D1392A97-07D9-5E5C-2A31-3B7D764CE1B8}"/>
              </a:ext>
            </a:extLst>
          </p:cNvPr>
          <p:cNvSpPr>
            <a:spLocks noGrp="1"/>
          </p:cNvSpPr>
          <p:nvPr>
            <p:ph type="ftr" sz="quarter" idx="11"/>
          </p:nvPr>
        </p:nvSpPr>
        <p:spPr/>
        <p:txBody>
          <a:bodyPr/>
          <a:lstStyle/>
          <a:p>
            <a:r>
              <a:rPr lang="en-US" dirty="0"/>
              <a:t>Sample Footer Text</a:t>
            </a:r>
          </a:p>
        </p:txBody>
      </p:sp>
      <p:sp>
        <p:nvSpPr>
          <p:cNvPr id="9" name="Slide Number Placeholder 8">
            <a:extLst>
              <a:ext uri="{FF2B5EF4-FFF2-40B4-BE49-F238E27FC236}">
                <a16:creationId xmlns:a16="http://schemas.microsoft.com/office/drawing/2014/main" id="{4E626143-8FEE-0ABD-25C7-C34AF6568B83}"/>
              </a:ext>
            </a:extLst>
          </p:cNvPr>
          <p:cNvSpPr>
            <a:spLocks noGrp="1"/>
          </p:cNvSpPr>
          <p:nvPr>
            <p:ph type="sldNum" sz="quarter" idx="12"/>
          </p:nvPr>
        </p:nvSpPr>
        <p:spPr/>
        <p:txBody>
          <a:bodyPr/>
          <a:lstStyle/>
          <a:p>
            <a:fld id="{6E91CC32-6A6B-4E2E-BBA1-6864F305DA26}" type="slidenum">
              <a:rPr lang="en-US" smtClean="0"/>
              <a:t>‹#›</a:t>
            </a:fld>
            <a:endParaRPr lang="en-US" dirty="0"/>
          </a:p>
        </p:txBody>
      </p:sp>
    </p:spTree>
    <p:extLst>
      <p:ext uri="{BB962C8B-B14F-4D97-AF65-F5344CB8AC3E}">
        <p14:creationId xmlns:p14="http://schemas.microsoft.com/office/powerpoint/2010/main" val="23696931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26EFE-D86C-B076-D4D1-FAD1883E0813}"/>
              </a:ext>
            </a:extLst>
          </p:cNvPr>
          <p:cNvSpPr>
            <a:spLocks noGrp="1"/>
          </p:cNvSpPr>
          <p:nvPr>
            <p:ph type="title"/>
          </p:nvPr>
        </p:nvSpPr>
        <p:spPr>
          <a:xfrm>
            <a:off x="308387" y="757766"/>
            <a:ext cx="7240293" cy="3547534"/>
          </a:xfrm>
        </p:spPr>
        <p:txBody>
          <a:bodyPr anchor="t"/>
          <a:lstStyle/>
          <a:p>
            <a:r>
              <a:rPr lang="en-US"/>
              <a:t>Click to edit Master title style</a:t>
            </a:r>
            <a:endParaRPr lang="en-US" dirty="0"/>
          </a:p>
        </p:txBody>
      </p:sp>
      <p:sp>
        <p:nvSpPr>
          <p:cNvPr id="3" name="Date Placeholder 2">
            <a:extLst>
              <a:ext uri="{FF2B5EF4-FFF2-40B4-BE49-F238E27FC236}">
                <a16:creationId xmlns:a16="http://schemas.microsoft.com/office/drawing/2014/main" id="{C23F3B23-C631-4B62-3211-30222ABE1C33}"/>
              </a:ext>
            </a:extLst>
          </p:cNvPr>
          <p:cNvSpPr>
            <a:spLocks noGrp="1"/>
          </p:cNvSpPr>
          <p:nvPr>
            <p:ph type="dt" sz="half" idx="10"/>
          </p:nvPr>
        </p:nvSpPr>
        <p:spPr/>
        <p:txBody>
          <a:bodyPr/>
          <a:lstStyle/>
          <a:p>
            <a:fld id="{AF59146A-335D-4B7F-86AE-5D483B1F631C}" type="datetime1">
              <a:rPr lang="en-US" smtClean="0"/>
              <a:t>11/25/2024</a:t>
            </a:fld>
            <a:endParaRPr lang="en-US" dirty="0"/>
          </a:p>
        </p:txBody>
      </p:sp>
      <p:sp>
        <p:nvSpPr>
          <p:cNvPr id="4" name="Footer Placeholder 3">
            <a:extLst>
              <a:ext uri="{FF2B5EF4-FFF2-40B4-BE49-F238E27FC236}">
                <a16:creationId xmlns:a16="http://schemas.microsoft.com/office/drawing/2014/main" id="{7789A1FB-EA0D-F6A3-A4EB-001AA082AAFF}"/>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C6D671B7-A902-587D-89D0-ECFB738FD702}"/>
              </a:ext>
            </a:extLst>
          </p:cNvPr>
          <p:cNvSpPr>
            <a:spLocks noGrp="1"/>
          </p:cNvSpPr>
          <p:nvPr>
            <p:ph type="sldNum" sz="quarter" idx="12"/>
          </p:nvPr>
        </p:nvSpPr>
        <p:spPr/>
        <p:txBody>
          <a:bodyPr/>
          <a:lstStyle/>
          <a:p>
            <a:fld id="{6E91CC32-6A6B-4E2E-BBA1-6864F305DA26}" type="slidenum">
              <a:rPr lang="en-US" smtClean="0"/>
              <a:t>‹#›</a:t>
            </a:fld>
            <a:endParaRPr lang="en-US" dirty="0"/>
          </a:p>
        </p:txBody>
      </p:sp>
    </p:spTree>
    <p:extLst>
      <p:ext uri="{BB962C8B-B14F-4D97-AF65-F5344CB8AC3E}">
        <p14:creationId xmlns:p14="http://schemas.microsoft.com/office/powerpoint/2010/main" val="30905963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9A27D49-E5B4-0E67-FCFC-62A04E705682}"/>
              </a:ext>
            </a:extLst>
          </p:cNvPr>
          <p:cNvSpPr>
            <a:spLocks noGrp="1"/>
          </p:cNvSpPr>
          <p:nvPr>
            <p:ph type="dt" sz="half" idx="10"/>
          </p:nvPr>
        </p:nvSpPr>
        <p:spPr/>
        <p:txBody>
          <a:bodyPr/>
          <a:lstStyle/>
          <a:p>
            <a:fld id="{DD71D8EC-8E17-4CE6-99C2-C22488572868}" type="datetime1">
              <a:rPr lang="en-US" smtClean="0"/>
              <a:t>11/25/2024</a:t>
            </a:fld>
            <a:endParaRPr lang="en-US" dirty="0"/>
          </a:p>
        </p:txBody>
      </p:sp>
      <p:sp>
        <p:nvSpPr>
          <p:cNvPr id="3" name="Footer Placeholder 2">
            <a:extLst>
              <a:ext uri="{FF2B5EF4-FFF2-40B4-BE49-F238E27FC236}">
                <a16:creationId xmlns:a16="http://schemas.microsoft.com/office/drawing/2014/main" id="{6B0E4B02-DD32-C63F-6FEE-BC36E2EFD012}"/>
              </a:ext>
            </a:extLst>
          </p:cNvPr>
          <p:cNvSpPr>
            <a:spLocks noGrp="1"/>
          </p:cNvSpPr>
          <p:nvPr>
            <p:ph type="ftr" sz="quarter" idx="11"/>
          </p:nvPr>
        </p:nvSpPr>
        <p:spPr/>
        <p:txBody>
          <a:bodyPr/>
          <a:lstStyle/>
          <a:p>
            <a:r>
              <a:rPr lang="en-US" dirty="0"/>
              <a:t>Sample Footer Text</a:t>
            </a:r>
          </a:p>
        </p:txBody>
      </p:sp>
      <p:sp>
        <p:nvSpPr>
          <p:cNvPr id="4" name="Slide Number Placeholder 3">
            <a:extLst>
              <a:ext uri="{FF2B5EF4-FFF2-40B4-BE49-F238E27FC236}">
                <a16:creationId xmlns:a16="http://schemas.microsoft.com/office/drawing/2014/main" id="{CF25FA8B-18F7-7DDC-74E0-B1C7139E7B05}"/>
              </a:ext>
            </a:extLst>
          </p:cNvPr>
          <p:cNvSpPr>
            <a:spLocks noGrp="1"/>
          </p:cNvSpPr>
          <p:nvPr>
            <p:ph type="sldNum" sz="quarter" idx="12"/>
          </p:nvPr>
        </p:nvSpPr>
        <p:spPr/>
        <p:txBody>
          <a:bodyPr/>
          <a:lstStyle/>
          <a:p>
            <a:fld id="{6E91CC32-6A6B-4E2E-BBA1-6864F305DA26}" type="slidenum">
              <a:rPr lang="en-US" smtClean="0"/>
              <a:t>‹#›</a:t>
            </a:fld>
            <a:endParaRPr lang="en-US" dirty="0"/>
          </a:p>
        </p:txBody>
      </p:sp>
    </p:spTree>
    <p:extLst>
      <p:ext uri="{BB962C8B-B14F-4D97-AF65-F5344CB8AC3E}">
        <p14:creationId xmlns:p14="http://schemas.microsoft.com/office/powerpoint/2010/main" val="22927953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2D42A-8FC3-F6BE-4CF7-1490DE4FD462}"/>
              </a:ext>
            </a:extLst>
          </p:cNvPr>
          <p:cNvSpPr>
            <a:spLocks noGrp="1"/>
          </p:cNvSpPr>
          <p:nvPr>
            <p:ph type="title"/>
          </p:nvPr>
        </p:nvSpPr>
        <p:spPr>
          <a:xfrm>
            <a:off x="317395" y="766636"/>
            <a:ext cx="3951745" cy="1510628"/>
          </a:xfrm>
        </p:spPr>
        <p:txBody>
          <a:bodyPr anchor="t"/>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CAA2BAA-1CCB-696D-D506-5E1747080119}"/>
              </a:ext>
            </a:extLst>
          </p:cNvPr>
          <p:cNvSpPr>
            <a:spLocks noGrp="1"/>
          </p:cNvSpPr>
          <p:nvPr>
            <p:ph idx="1"/>
          </p:nvPr>
        </p:nvSpPr>
        <p:spPr>
          <a:xfrm>
            <a:off x="5105400" y="702452"/>
            <a:ext cx="6249988" cy="531734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10B3C3E7-B970-EF6C-A6D3-6CB81C948775}"/>
              </a:ext>
            </a:extLst>
          </p:cNvPr>
          <p:cNvSpPr>
            <a:spLocks noGrp="1"/>
          </p:cNvSpPr>
          <p:nvPr>
            <p:ph type="body" sz="half" idx="2"/>
          </p:nvPr>
        </p:nvSpPr>
        <p:spPr>
          <a:xfrm>
            <a:off x="323953" y="2277264"/>
            <a:ext cx="3752747" cy="374253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6F32464-D130-7DA0-050D-B444566B1A2F}"/>
              </a:ext>
            </a:extLst>
          </p:cNvPr>
          <p:cNvSpPr>
            <a:spLocks noGrp="1"/>
          </p:cNvSpPr>
          <p:nvPr>
            <p:ph type="dt" sz="half" idx="10"/>
          </p:nvPr>
        </p:nvSpPr>
        <p:spPr/>
        <p:txBody>
          <a:bodyPr/>
          <a:lstStyle/>
          <a:p>
            <a:fld id="{9A750ABA-DFFA-4B13-BB77-624D9164A38B}" type="datetime1">
              <a:rPr lang="en-US" smtClean="0"/>
              <a:t>11/25/2024</a:t>
            </a:fld>
            <a:endParaRPr lang="en-US" dirty="0"/>
          </a:p>
        </p:txBody>
      </p:sp>
      <p:sp>
        <p:nvSpPr>
          <p:cNvPr id="6" name="Footer Placeholder 5">
            <a:extLst>
              <a:ext uri="{FF2B5EF4-FFF2-40B4-BE49-F238E27FC236}">
                <a16:creationId xmlns:a16="http://schemas.microsoft.com/office/drawing/2014/main" id="{3FC2B3B4-209E-187A-6F86-2F2EAD9F7476}"/>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036A2A86-6CB1-F027-66AC-8EBFA9D0647A}"/>
              </a:ext>
            </a:extLst>
          </p:cNvPr>
          <p:cNvSpPr>
            <a:spLocks noGrp="1"/>
          </p:cNvSpPr>
          <p:nvPr>
            <p:ph type="sldNum" sz="quarter" idx="12"/>
          </p:nvPr>
        </p:nvSpPr>
        <p:spPr/>
        <p:txBody>
          <a:bodyPr/>
          <a:lstStyle/>
          <a:p>
            <a:fld id="{6E91CC32-6A6B-4E2E-BBA1-6864F305DA26}" type="slidenum">
              <a:rPr lang="en-US" smtClean="0"/>
              <a:t>‹#›</a:t>
            </a:fld>
            <a:endParaRPr lang="en-US" dirty="0"/>
          </a:p>
        </p:txBody>
      </p:sp>
    </p:spTree>
    <p:extLst>
      <p:ext uri="{BB962C8B-B14F-4D97-AF65-F5344CB8AC3E}">
        <p14:creationId xmlns:p14="http://schemas.microsoft.com/office/powerpoint/2010/main" val="11323127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568F49-A418-C21F-25DC-E4C2E1716387}"/>
              </a:ext>
            </a:extLst>
          </p:cNvPr>
          <p:cNvSpPr>
            <a:spLocks noGrp="1"/>
          </p:cNvSpPr>
          <p:nvPr>
            <p:ph type="title"/>
          </p:nvPr>
        </p:nvSpPr>
        <p:spPr>
          <a:xfrm>
            <a:off x="318972" y="765850"/>
            <a:ext cx="3995693" cy="1774778"/>
          </a:xfrm>
        </p:spPr>
        <p:txBody>
          <a:bodyPr anchor="t"/>
          <a:lstStyle>
            <a:lvl1pP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3378CDE2-0C1B-D3BE-F399-98D983EF4534}"/>
              </a:ext>
            </a:extLst>
          </p:cNvPr>
          <p:cNvSpPr>
            <a:spLocks noGrp="1"/>
          </p:cNvSpPr>
          <p:nvPr>
            <p:ph type="pic" idx="1"/>
          </p:nvPr>
        </p:nvSpPr>
        <p:spPr>
          <a:xfrm>
            <a:off x="5105400" y="838200"/>
            <a:ext cx="6249988" cy="518159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a:extLst>
              <a:ext uri="{FF2B5EF4-FFF2-40B4-BE49-F238E27FC236}">
                <a16:creationId xmlns:a16="http://schemas.microsoft.com/office/drawing/2014/main" id="{38786322-CA2D-A634-C10E-4F22BCE48B7F}"/>
              </a:ext>
            </a:extLst>
          </p:cNvPr>
          <p:cNvSpPr>
            <a:spLocks noGrp="1"/>
          </p:cNvSpPr>
          <p:nvPr>
            <p:ph type="body" sz="half" idx="2"/>
          </p:nvPr>
        </p:nvSpPr>
        <p:spPr>
          <a:xfrm>
            <a:off x="340137" y="2552699"/>
            <a:ext cx="3736563" cy="3467099"/>
          </a:xfrm>
        </p:spPr>
        <p:txBody>
          <a:bodyPr anchor="b"/>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DAD0DD6-F55F-4437-DEC5-FA6028509A2D}"/>
              </a:ext>
            </a:extLst>
          </p:cNvPr>
          <p:cNvSpPr>
            <a:spLocks noGrp="1"/>
          </p:cNvSpPr>
          <p:nvPr>
            <p:ph type="dt" sz="half" idx="10"/>
          </p:nvPr>
        </p:nvSpPr>
        <p:spPr>
          <a:xfrm>
            <a:off x="340137" y="63202"/>
            <a:ext cx="2743200" cy="318221"/>
          </a:xfrm>
        </p:spPr>
        <p:txBody>
          <a:bodyPr/>
          <a:lstStyle/>
          <a:p>
            <a:fld id="{3220A08F-2B1D-4498-A043-7C299B1C2561}" type="datetime1">
              <a:rPr lang="en-US" smtClean="0"/>
              <a:t>11/25/2024</a:t>
            </a:fld>
            <a:endParaRPr lang="en-US" dirty="0"/>
          </a:p>
        </p:txBody>
      </p:sp>
      <p:sp>
        <p:nvSpPr>
          <p:cNvPr id="6" name="Footer Placeholder 5">
            <a:extLst>
              <a:ext uri="{FF2B5EF4-FFF2-40B4-BE49-F238E27FC236}">
                <a16:creationId xmlns:a16="http://schemas.microsoft.com/office/drawing/2014/main" id="{595B46D7-EE7C-E399-6A6B-18237228F6B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F211B808-3207-D755-3B0B-E1D8814B2FA1}"/>
              </a:ext>
            </a:extLst>
          </p:cNvPr>
          <p:cNvSpPr>
            <a:spLocks noGrp="1"/>
          </p:cNvSpPr>
          <p:nvPr>
            <p:ph type="sldNum" sz="quarter" idx="12"/>
          </p:nvPr>
        </p:nvSpPr>
        <p:spPr/>
        <p:txBody>
          <a:bodyPr/>
          <a:lstStyle/>
          <a:p>
            <a:fld id="{6E91CC32-6A6B-4E2E-BBA1-6864F305DA26}" type="slidenum">
              <a:rPr lang="en-US" smtClean="0"/>
              <a:t>‹#›</a:t>
            </a:fld>
            <a:endParaRPr lang="en-US" dirty="0"/>
          </a:p>
        </p:txBody>
      </p:sp>
    </p:spTree>
    <p:extLst>
      <p:ext uri="{BB962C8B-B14F-4D97-AF65-F5344CB8AC3E}">
        <p14:creationId xmlns:p14="http://schemas.microsoft.com/office/powerpoint/2010/main" val="30652072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BFF45E2-9197-4E34-029A-725ADAC0C752}"/>
              </a:ext>
            </a:extLst>
          </p:cNvPr>
          <p:cNvSpPr>
            <a:spLocks noGrp="1"/>
          </p:cNvSpPr>
          <p:nvPr>
            <p:ph type="title"/>
          </p:nvPr>
        </p:nvSpPr>
        <p:spPr>
          <a:xfrm>
            <a:off x="308387" y="620202"/>
            <a:ext cx="9956747" cy="1438780"/>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68CC19E-63FE-1D76-2550-01FD9A6D9A95}"/>
              </a:ext>
            </a:extLst>
          </p:cNvPr>
          <p:cNvSpPr>
            <a:spLocks noGrp="1"/>
          </p:cNvSpPr>
          <p:nvPr>
            <p:ph type="body" idx="1"/>
          </p:nvPr>
        </p:nvSpPr>
        <p:spPr>
          <a:xfrm>
            <a:off x="335467" y="2306781"/>
            <a:ext cx="9956747" cy="38701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5BDFA067-55BA-33CD-E6F2-B24B2D5DE896}"/>
              </a:ext>
            </a:extLst>
          </p:cNvPr>
          <p:cNvSpPr>
            <a:spLocks noGrp="1"/>
          </p:cNvSpPr>
          <p:nvPr>
            <p:ph type="dt" sz="half" idx="2"/>
          </p:nvPr>
        </p:nvSpPr>
        <p:spPr>
          <a:xfrm>
            <a:off x="340137" y="63202"/>
            <a:ext cx="2743200" cy="318221"/>
          </a:xfrm>
          <a:prstGeom prst="rect">
            <a:avLst/>
          </a:prstGeom>
        </p:spPr>
        <p:txBody>
          <a:bodyPr vert="horz" lIns="91440" tIns="45720" rIns="91440" bIns="45720" rtlCol="0" anchor="ctr"/>
          <a:lstStyle>
            <a:lvl1pPr algn="l">
              <a:defRPr sz="800">
                <a:solidFill>
                  <a:schemeClr val="tx1"/>
                </a:solidFill>
              </a:defRPr>
            </a:lvl1pPr>
          </a:lstStyle>
          <a:p>
            <a:fld id="{567E9B64-DC09-41C8-9DE3-DA74AF8D2F97}" type="datetime1">
              <a:rPr lang="en-US" smtClean="0"/>
              <a:t>11/25/2024</a:t>
            </a:fld>
            <a:endParaRPr lang="en-US" dirty="0"/>
          </a:p>
        </p:txBody>
      </p:sp>
      <p:sp>
        <p:nvSpPr>
          <p:cNvPr id="5" name="Footer Placeholder 4">
            <a:extLst>
              <a:ext uri="{FF2B5EF4-FFF2-40B4-BE49-F238E27FC236}">
                <a16:creationId xmlns:a16="http://schemas.microsoft.com/office/drawing/2014/main" id="{C965EAE2-7EF5-FFAA-CD74-AA63C671197D}"/>
              </a:ext>
            </a:extLst>
          </p:cNvPr>
          <p:cNvSpPr>
            <a:spLocks noGrp="1"/>
          </p:cNvSpPr>
          <p:nvPr>
            <p:ph type="ftr" sz="quarter" idx="3"/>
          </p:nvPr>
        </p:nvSpPr>
        <p:spPr>
          <a:xfrm>
            <a:off x="7344016" y="6424761"/>
            <a:ext cx="4059936" cy="365125"/>
          </a:xfrm>
          <a:prstGeom prst="rect">
            <a:avLst/>
          </a:prstGeom>
        </p:spPr>
        <p:txBody>
          <a:bodyPr vert="horz" lIns="91440" tIns="45720" rIns="91440" bIns="45720" rtlCol="0" anchor="ctr"/>
          <a:lstStyle>
            <a:lvl1pPr algn="r">
              <a:defRPr sz="800" b="0" cap="all" spc="0" baseline="0">
                <a:solidFill>
                  <a:schemeClr val="tx1"/>
                </a:solidFill>
              </a:defRPr>
            </a:lvl1pPr>
          </a:lstStyle>
          <a:p>
            <a:r>
              <a:rPr lang="en-US" dirty="0"/>
              <a:t>Sample Footer Text</a:t>
            </a:r>
          </a:p>
        </p:txBody>
      </p:sp>
      <p:sp>
        <p:nvSpPr>
          <p:cNvPr id="6" name="Slide Number Placeholder 5">
            <a:extLst>
              <a:ext uri="{FF2B5EF4-FFF2-40B4-BE49-F238E27FC236}">
                <a16:creationId xmlns:a16="http://schemas.microsoft.com/office/drawing/2014/main" id="{D109DC1A-2539-3AE9-11EA-B87D22E62CDB}"/>
              </a:ext>
            </a:extLst>
          </p:cNvPr>
          <p:cNvSpPr>
            <a:spLocks noGrp="1"/>
          </p:cNvSpPr>
          <p:nvPr>
            <p:ph type="sldNum" sz="quarter" idx="4"/>
          </p:nvPr>
        </p:nvSpPr>
        <p:spPr>
          <a:xfrm>
            <a:off x="11403951" y="6425816"/>
            <a:ext cx="429768" cy="365125"/>
          </a:xfrm>
          <a:prstGeom prst="rect">
            <a:avLst/>
          </a:prstGeom>
        </p:spPr>
        <p:txBody>
          <a:bodyPr vert="horz" lIns="91440" tIns="45720" rIns="91440" bIns="45720" rtlCol="0" anchor="ctr"/>
          <a:lstStyle>
            <a:lvl1pPr algn="r">
              <a:defRPr sz="800">
                <a:solidFill>
                  <a:schemeClr val="tx1"/>
                </a:solidFill>
              </a:defRPr>
            </a:lvl1pPr>
          </a:lstStyle>
          <a:p>
            <a:fld id="{6E91CC32-6A6B-4E2E-BBA1-6864F305DA26}" type="slidenum">
              <a:rPr lang="en-US" smtClean="0"/>
              <a:t>‹#›</a:t>
            </a:fld>
            <a:endParaRPr lang="en-US" dirty="0"/>
          </a:p>
        </p:txBody>
      </p:sp>
    </p:spTree>
    <p:extLst>
      <p:ext uri="{BB962C8B-B14F-4D97-AF65-F5344CB8AC3E}">
        <p14:creationId xmlns:p14="http://schemas.microsoft.com/office/powerpoint/2010/main" val="155169992"/>
      </p:ext>
    </p:extLst>
  </p:cSld>
  <p:clrMap bg1="dk1" tx1="lt1" bg2="dk2" tx2="lt2" accent1="accent1" accent2="accent2" accent3="accent3" accent4="accent4" accent5="accent5" accent6="accent6" hlink="hlink" folHlink="folHlink"/>
  <p:sldLayoutIdLst>
    <p:sldLayoutId id="2147483768" r:id="rId1"/>
    <p:sldLayoutId id="2147483769" r:id="rId2"/>
    <p:sldLayoutId id="2147483770" r:id="rId3"/>
    <p:sldLayoutId id="2147483771" r:id="rId4"/>
    <p:sldLayoutId id="2147483772" r:id="rId5"/>
    <p:sldLayoutId id="2147483766" r:id="rId6"/>
    <p:sldLayoutId id="2147483762" r:id="rId7"/>
    <p:sldLayoutId id="2147483763" r:id="rId8"/>
    <p:sldLayoutId id="2147483764" r:id="rId9"/>
    <p:sldLayoutId id="2147483765" r:id="rId10"/>
    <p:sldLayoutId id="2147483767" r:id="rId11"/>
    <p:sldLayoutId id="2147483774" r:id="rId12"/>
    <p:sldLayoutId id="2147483776" r:id="rId13"/>
  </p:sldLayoutIdLst>
  <p:hf hdr="0"/>
  <p:txStyles>
    <p:title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457200" indent="-228600" algn="l" defTabSz="914400" rtl="0" eaLnBrk="1" latinLnBrk="0" hangingPunct="1">
        <a:lnSpc>
          <a:spcPct val="120000"/>
        </a:lnSpc>
        <a:spcBef>
          <a:spcPts val="500"/>
        </a:spcBef>
        <a:buFont typeface="Neue Haas Grotesk Text Pro" panose="020B0504020202020204" pitchFamily="34" charset="0"/>
        <a:buChar char="+"/>
        <a:defRPr sz="1600" kern="1200">
          <a:solidFill>
            <a:schemeClr val="tx1"/>
          </a:solidFill>
          <a:latin typeface="+mn-lt"/>
          <a:ea typeface="+mn-ea"/>
          <a:cs typeface="+mn-cs"/>
        </a:defRPr>
      </a:lvl2pPr>
      <a:lvl3pPr marL="6858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868680" indent="-228600" algn="l" defTabSz="914400" rtl="0" eaLnBrk="1" latinLnBrk="0" hangingPunct="1">
        <a:lnSpc>
          <a:spcPct val="120000"/>
        </a:lnSpc>
        <a:spcBef>
          <a:spcPts val="500"/>
        </a:spcBef>
        <a:buFont typeface="Neue Haas Grotesk Text Pro" panose="020B0504020202020204" pitchFamily="34" charset="0"/>
        <a:buChar char="+"/>
        <a:defRPr sz="1200" kern="1200">
          <a:solidFill>
            <a:schemeClr val="tx1"/>
          </a:solidFill>
          <a:latin typeface="+mn-lt"/>
          <a:ea typeface="+mn-ea"/>
          <a:cs typeface="+mn-cs"/>
        </a:defRPr>
      </a:lvl4pPr>
      <a:lvl5pPr marL="109728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7.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8" Type="http://schemas.openxmlformats.org/officeDocument/2006/relationships/diagramData" Target="../diagrams/data5.xml"/><Relationship Id="rId3" Type="http://schemas.openxmlformats.org/officeDocument/2006/relationships/diagramData" Target="../diagrams/data4.xml"/><Relationship Id="rId7" Type="http://schemas.microsoft.com/office/2007/relationships/diagramDrawing" Target="../diagrams/drawing4.xml"/><Relationship Id="rId12" Type="http://schemas.microsoft.com/office/2007/relationships/diagramDrawing" Target="../diagrams/drawing5.xml"/><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diagramColors" Target="../diagrams/colors4.xml"/><Relationship Id="rId11" Type="http://schemas.openxmlformats.org/officeDocument/2006/relationships/diagramColors" Target="../diagrams/colors5.xml"/><Relationship Id="rId5" Type="http://schemas.openxmlformats.org/officeDocument/2006/relationships/diagramQuickStyle" Target="../diagrams/quickStyle4.xml"/><Relationship Id="rId10" Type="http://schemas.openxmlformats.org/officeDocument/2006/relationships/diagramQuickStyle" Target="../diagrams/quickStyle5.xml"/><Relationship Id="rId4" Type="http://schemas.openxmlformats.org/officeDocument/2006/relationships/diagramLayout" Target="../diagrams/layout4.xml"/><Relationship Id="rId9" Type="http://schemas.openxmlformats.org/officeDocument/2006/relationships/diagramLayout" Target="../diagrams/layout5.xml"/></Relationships>
</file>

<file path=ppt/slides/_rels/slide2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7.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8.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7.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64B04182-BBFB-AB05-0885-6E210C0029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F5DEBDED-825C-641A-CFCD-A4F75D2ED6CA}"/>
              </a:ext>
            </a:extLst>
          </p:cNvPr>
          <p:cNvSpPr txBox="1">
            <a:spLocks/>
          </p:cNvSpPr>
          <p:nvPr/>
        </p:nvSpPr>
        <p:spPr>
          <a:xfrm>
            <a:off x="308389" y="745440"/>
            <a:ext cx="4797011" cy="3559859"/>
          </a:xfrm>
          <a:prstGeom prst="rect">
            <a:avLst/>
          </a:prstGeom>
        </p:spPr>
        <p:txBody>
          <a:bodyPr vert="horz" lIns="91440" tIns="45720" rIns="91440" bIns="45720" rtlCol="0" anchor="t" anchorCtr="0">
            <a:normAutofit/>
          </a:bodyPr>
          <a:lstStyle>
            <a:lvl1pPr algn="l" defTabSz="914400" rtl="0" eaLnBrk="1" latinLnBrk="0" hangingPunct="1">
              <a:lnSpc>
                <a:spcPct val="100000"/>
              </a:lnSpc>
              <a:spcBef>
                <a:spcPct val="0"/>
              </a:spcBef>
              <a:buNone/>
              <a:defRPr sz="4000" b="1" kern="1200">
                <a:solidFill>
                  <a:schemeClr val="tx1"/>
                </a:solidFill>
                <a:latin typeface="+mj-lt"/>
                <a:ea typeface="+mj-ea"/>
                <a:cs typeface="+mj-cs"/>
              </a:defRPr>
            </a:lvl1pPr>
          </a:lstStyle>
          <a:p>
            <a:pPr>
              <a:lnSpc>
                <a:spcPct val="90000"/>
              </a:lnSpc>
              <a:spcAft>
                <a:spcPts val="600"/>
              </a:spcAft>
            </a:pPr>
            <a:r>
              <a:rPr lang="en-US" sz="4800" dirty="0">
                <a:latin typeface="Iceland" panose="02000506000000020004" pitchFamily="2" charset="0"/>
              </a:rPr>
              <a:t>Predicting Stroke Risk Using Machine Learning Models</a:t>
            </a:r>
          </a:p>
        </p:txBody>
      </p:sp>
      <p:sp>
        <p:nvSpPr>
          <p:cNvPr id="5" name="Subtitle 2">
            <a:extLst>
              <a:ext uri="{FF2B5EF4-FFF2-40B4-BE49-F238E27FC236}">
                <a16:creationId xmlns:a16="http://schemas.microsoft.com/office/drawing/2014/main" id="{BA06AF88-1E3B-8043-810F-863232302DD4}"/>
              </a:ext>
            </a:extLst>
          </p:cNvPr>
          <p:cNvSpPr txBox="1">
            <a:spLocks/>
          </p:cNvSpPr>
          <p:nvPr/>
        </p:nvSpPr>
        <p:spPr>
          <a:xfrm>
            <a:off x="308388" y="4513197"/>
            <a:ext cx="4008779" cy="1506603"/>
          </a:xfrm>
          <a:prstGeom prst="rect">
            <a:avLst/>
          </a:prstGeom>
        </p:spPr>
        <p:txBody>
          <a:bodyPr vert="horz" lIns="91440" tIns="45720" rIns="91440" bIns="45720" rtlCol="0" anchor="b">
            <a:normAutofit/>
          </a:bodyPr>
          <a:lstStyle>
            <a:lvl1pPr marL="228600" indent="-228600" algn="l" defTabSz="914400" rtl="0" eaLnBrk="1" latinLnBrk="0" hangingPunct="1">
              <a:lnSpc>
                <a:spcPct val="120000"/>
              </a:lnSpc>
              <a:spcBef>
                <a:spcPts val="1000"/>
              </a:spcBef>
              <a:buSzPct val="87000"/>
              <a:buFont typeface="Arial" panose="020B0604020202020204" pitchFamily="34" charset="0"/>
              <a:buChar char="•"/>
              <a:defRPr sz="2000" kern="1200">
                <a:solidFill>
                  <a:schemeClr val="tx1"/>
                </a:solidFill>
                <a:latin typeface="+mn-lt"/>
                <a:ea typeface="+mn-ea"/>
                <a:cs typeface="+mn-cs"/>
              </a:defRPr>
            </a:lvl1pPr>
            <a:lvl2pPr marL="493776" indent="-228600" algn="l" defTabSz="914400" rtl="0" eaLnBrk="1" latinLnBrk="0" hangingPunct="1">
              <a:lnSpc>
                <a:spcPct val="120000"/>
              </a:lnSpc>
              <a:spcBef>
                <a:spcPts val="500"/>
              </a:spcBef>
              <a:buSzPct val="87000"/>
              <a:buFont typeface="Arial" panose="020B0604020202020204" pitchFamily="34" charset="0"/>
              <a:buChar char="•"/>
              <a:defRPr sz="1800" kern="1200">
                <a:solidFill>
                  <a:schemeClr val="tx1"/>
                </a:solidFill>
                <a:latin typeface="+mn-lt"/>
                <a:ea typeface="+mn-ea"/>
                <a:cs typeface="+mn-cs"/>
              </a:defRPr>
            </a:lvl2pPr>
            <a:lvl3pPr marL="731520" indent="-228600" algn="l" defTabSz="914400" rtl="0" eaLnBrk="1" latinLnBrk="0" hangingPunct="1">
              <a:lnSpc>
                <a:spcPct val="120000"/>
              </a:lnSpc>
              <a:spcBef>
                <a:spcPts val="500"/>
              </a:spcBef>
              <a:buSzPct val="87000"/>
              <a:buFont typeface="Arial" panose="020B0604020202020204" pitchFamily="34" charset="0"/>
              <a:buChar char="•"/>
              <a:defRPr sz="1600" kern="1200">
                <a:solidFill>
                  <a:schemeClr val="tx1"/>
                </a:solidFill>
                <a:latin typeface="+mn-lt"/>
                <a:ea typeface="+mn-ea"/>
                <a:cs typeface="+mn-cs"/>
              </a:defRPr>
            </a:lvl3pPr>
            <a:lvl4pPr marL="1051560" indent="-285750" algn="l" defTabSz="914400" rtl="0" eaLnBrk="1" latinLnBrk="0" hangingPunct="1">
              <a:lnSpc>
                <a:spcPct val="120000"/>
              </a:lnSpc>
              <a:spcBef>
                <a:spcPts val="500"/>
              </a:spcBef>
              <a:buSzPct val="87000"/>
              <a:buFont typeface="Arial" panose="020B0604020202020204" pitchFamily="34" charset="0"/>
              <a:buChar char="•"/>
              <a:defRPr sz="1400" kern="1200">
                <a:solidFill>
                  <a:schemeClr val="tx1"/>
                </a:solidFill>
                <a:latin typeface="+mn-lt"/>
                <a:ea typeface="+mn-ea"/>
                <a:cs typeface="+mn-cs"/>
              </a:defRPr>
            </a:lvl4pPr>
            <a:lvl5pPr marL="1298448" indent="-228600" algn="l" defTabSz="914400" rtl="0" eaLnBrk="1" latinLnBrk="0" hangingPunct="1">
              <a:lnSpc>
                <a:spcPct val="120000"/>
              </a:lnSpc>
              <a:spcBef>
                <a:spcPts val="500"/>
              </a:spcBef>
              <a:buSzPct val="87000"/>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0000"/>
              </a:lnSpc>
              <a:buNone/>
            </a:pPr>
            <a:r>
              <a:rPr lang="en-US" b="1" cap="all" spc="300" dirty="0">
                <a:latin typeface="Iceland" panose="02000506000000020004" pitchFamily="2" charset="0"/>
              </a:rPr>
              <a:t>Data Preprocessing, Analysis, and Model Evaluation</a:t>
            </a:r>
          </a:p>
        </p:txBody>
      </p:sp>
      <p:pic>
        <p:nvPicPr>
          <p:cNvPr id="7" name="Picture 6" descr="A rainbow colored smoke on a white background&#10;&#10;Description automatically generated">
            <a:extLst>
              <a:ext uri="{FF2B5EF4-FFF2-40B4-BE49-F238E27FC236}">
                <a16:creationId xmlns:a16="http://schemas.microsoft.com/office/drawing/2014/main" id="{D7680296-3B14-2539-03DF-581825CAE686}"/>
              </a:ext>
            </a:extLst>
          </p:cNvPr>
          <p:cNvPicPr>
            <a:picLocks noChangeAspect="1"/>
          </p:cNvPicPr>
          <p:nvPr/>
        </p:nvPicPr>
        <p:blipFill>
          <a:blip r:embed="rId2"/>
          <a:srcRect l="27907" r="12809" b="-1"/>
          <a:stretch/>
        </p:blipFill>
        <p:spPr>
          <a:xfrm>
            <a:off x="6101169" y="10"/>
            <a:ext cx="6090831" cy="6857990"/>
          </a:xfrm>
          <a:custGeom>
            <a:avLst/>
            <a:gdLst/>
            <a:ahLst/>
            <a:cxnLst/>
            <a:rect l="l" t="t" r="r" b="b"/>
            <a:pathLst>
              <a:path w="6090831" h="6858000">
                <a:moveTo>
                  <a:pt x="677913" y="0"/>
                </a:moveTo>
                <a:lnTo>
                  <a:pt x="6090831" y="0"/>
                </a:lnTo>
                <a:lnTo>
                  <a:pt x="6090831" y="6858000"/>
                </a:lnTo>
                <a:lnTo>
                  <a:pt x="677913" y="6858000"/>
                </a:lnTo>
                <a:cubicBezTo>
                  <a:pt x="303512" y="6858000"/>
                  <a:pt x="0" y="6554488"/>
                  <a:pt x="0" y="6180087"/>
                </a:cubicBezTo>
                <a:lnTo>
                  <a:pt x="0" y="677913"/>
                </a:lnTo>
                <a:cubicBezTo>
                  <a:pt x="0" y="303512"/>
                  <a:pt x="303512" y="0"/>
                  <a:pt x="677913" y="0"/>
                </a:cubicBezTo>
                <a:close/>
              </a:path>
            </a:pathLst>
          </a:custGeom>
        </p:spPr>
      </p:pic>
    </p:spTree>
    <p:extLst>
      <p:ext uri="{BB962C8B-B14F-4D97-AF65-F5344CB8AC3E}">
        <p14:creationId xmlns:p14="http://schemas.microsoft.com/office/powerpoint/2010/main" val="15102044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A46739B7-CDA7-1140-87BB-21243FC57D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descr="3D abstract blue and gold cube illustration">
            <a:extLst>
              <a:ext uri="{FF2B5EF4-FFF2-40B4-BE49-F238E27FC236}">
                <a16:creationId xmlns:a16="http://schemas.microsoft.com/office/drawing/2014/main" id="{702258EE-ED00-80C5-01D7-BDC87AC24B52}"/>
              </a:ext>
            </a:extLst>
          </p:cNvPr>
          <p:cNvPicPr>
            <a:picLocks noChangeAspect="1"/>
          </p:cNvPicPr>
          <p:nvPr/>
        </p:nvPicPr>
        <p:blipFill>
          <a:blip r:embed="rId2"/>
          <a:srcRect b="6025"/>
          <a:stretch/>
        </p:blipFill>
        <p:spPr>
          <a:xfrm>
            <a:off x="1" y="-8227"/>
            <a:ext cx="12191999" cy="6874452"/>
          </a:xfrm>
          <a:prstGeom prst="rect">
            <a:avLst/>
          </a:prstGeom>
        </p:spPr>
      </p:pic>
      <p:sp>
        <p:nvSpPr>
          <p:cNvPr id="14" name="Freeform: Shape 13">
            <a:extLst>
              <a:ext uri="{FF2B5EF4-FFF2-40B4-BE49-F238E27FC236}">
                <a16:creationId xmlns:a16="http://schemas.microsoft.com/office/drawing/2014/main" id="{9F78D102-89E6-1D04-B77B-FB85BB44E2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82811" y="-8227"/>
            <a:ext cx="4909189" cy="6874453"/>
          </a:xfrm>
          <a:custGeom>
            <a:avLst/>
            <a:gdLst>
              <a:gd name="connsiteX0" fmla="*/ 679539 w 4909189"/>
              <a:gd name="connsiteY0" fmla="*/ 0 h 6874453"/>
              <a:gd name="connsiteX1" fmla="*/ 4909189 w 4909189"/>
              <a:gd name="connsiteY1" fmla="*/ 0 h 6874453"/>
              <a:gd name="connsiteX2" fmla="*/ 4909189 w 4909189"/>
              <a:gd name="connsiteY2" fmla="*/ 6874453 h 6874453"/>
              <a:gd name="connsiteX3" fmla="*/ 679539 w 4909189"/>
              <a:gd name="connsiteY3" fmla="*/ 6874453 h 6874453"/>
              <a:gd name="connsiteX4" fmla="*/ 0 w 4909189"/>
              <a:gd name="connsiteY4" fmla="*/ 6194913 h 6874453"/>
              <a:gd name="connsiteX5" fmla="*/ 0 w 4909189"/>
              <a:gd name="connsiteY5" fmla="*/ 679540 h 6874453"/>
              <a:gd name="connsiteX6" fmla="*/ 679539 w 4909189"/>
              <a:gd name="connsiteY6" fmla="*/ 0 h 6874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09189" h="6874453">
                <a:moveTo>
                  <a:pt x="679539" y="0"/>
                </a:moveTo>
                <a:lnTo>
                  <a:pt x="4909189" y="0"/>
                </a:lnTo>
                <a:lnTo>
                  <a:pt x="4909189" y="6874453"/>
                </a:lnTo>
                <a:lnTo>
                  <a:pt x="679539" y="6874453"/>
                </a:lnTo>
                <a:cubicBezTo>
                  <a:pt x="304240" y="6874453"/>
                  <a:pt x="0" y="6570213"/>
                  <a:pt x="0" y="6194913"/>
                </a:cubicBezTo>
                <a:lnTo>
                  <a:pt x="0" y="679540"/>
                </a:lnTo>
                <a:cubicBezTo>
                  <a:pt x="0" y="304240"/>
                  <a:pt x="304240" y="0"/>
                  <a:pt x="679539" y="0"/>
                </a:cubicBezTo>
                <a:close/>
              </a:path>
            </a:pathLst>
          </a:cu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 name="TextBox 5">
            <a:extLst>
              <a:ext uri="{FF2B5EF4-FFF2-40B4-BE49-F238E27FC236}">
                <a16:creationId xmlns:a16="http://schemas.microsoft.com/office/drawing/2014/main" id="{B1BDDBBF-F963-E85E-5395-28741C6FD4B6}"/>
              </a:ext>
            </a:extLst>
          </p:cNvPr>
          <p:cNvSpPr txBox="1"/>
          <p:nvPr/>
        </p:nvSpPr>
        <p:spPr>
          <a:xfrm>
            <a:off x="7788215" y="2560925"/>
            <a:ext cx="4070409" cy="3572254"/>
          </a:xfrm>
          <a:prstGeom prst="rect">
            <a:avLst/>
          </a:prstGeom>
        </p:spPr>
        <p:txBody>
          <a:bodyPr vert="horz" lIns="91440" tIns="45720" rIns="91440" bIns="45720" rtlCol="0" anchor="b">
            <a:normAutofit/>
          </a:bodyPr>
          <a:lstStyle/>
          <a:p>
            <a:pPr indent="-228600">
              <a:lnSpc>
                <a:spcPct val="120000"/>
              </a:lnSpc>
              <a:spcAft>
                <a:spcPts val="600"/>
              </a:spcAft>
            </a:pPr>
            <a:r>
              <a:rPr lang="en-US" sz="6000" dirty="0">
                <a:solidFill>
                  <a:schemeClr val="accent3">
                    <a:lumMod val="60000"/>
                    <a:lumOff val="40000"/>
                  </a:schemeClr>
                </a:solidFill>
                <a:latin typeface="Iceland" panose="02000506000000020004" pitchFamily="2" charset="0"/>
              </a:rPr>
              <a:t>Data Visualization </a:t>
            </a:r>
          </a:p>
        </p:txBody>
      </p:sp>
    </p:spTree>
    <p:extLst>
      <p:ext uri="{BB962C8B-B14F-4D97-AF65-F5344CB8AC3E}">
        <p14:creationId xmlns:p14="http://schemas.microsoft.com/office/powerpoint/2010/main" val="6296373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14"/>
        <p:cNvGrpSpPr/>
        <p:nvPr/>
      </p:nvGrpSpPr>
      <p:grpSpPr>
        <a:xfrm>
          <a:off x="0" y="0"/>
          <a:ext cx="0" cy="0"/>
          <a:chOff x="0" y="0"/>
          <a:chExt cx="0" cy="0"/>
        </a:xfrm>
      </p:grpSpPr>
      <p:sp>
        <p:nvSpPr>
          <p:cNvPr id="1321" name="Google Shape;1321;p40"/>
          <p:cNvSpPr txBox="1">
            <a:spLocks noGrp="1"/>
          </p:cNvSpPr>
          <p:nvPr>
            <p:ph type="title"/>
          </p:nvPr>
        </p:nvSpPr>
        <p:spPr>
          <a:xfrm>
            <a:off x="224095" y="246833"/>
            <a:ext cx="5739685" cy="1342000"/>
          </a:xfrm>
          <a:prstGeom prst="rect">
            <a:avLst/>
          </a:prstGeom>
        </p:spPr>
        <p:txBody>
          <a:bodyPr spcFirstLastPara="1" vert="horz" wrap="square" lIns="121900" tIns="121900" rIns="121900" bIns="121900" rtlCol="0" anchor="ctr" anchorCtr="0">
            <a:noAutofit/>
          </a:bodyPr>
          <a:lstStyle/>
          <a:p>
            <a:r>
              <a:rPr lang="en-IN" dirty="0">
                <a:solidFill>
                  <a:schemeClr val="accent3">
                    <a:lumMod val="60000"/>
                    <a:lumOff val="40000"/>
                  </a:schemeClr>
                </a:solidFill>
                <a:latin typeface="Iceland" panose="020B0604020202020204" charset="0"/>
              </a:rPr>
              <a:t>Data </a:t>
            </a:r>
            <a:r>
              <a:rPr lang="en-IN" b="0" dirty="0">
                <a:solidFill>
                  <a:schemeClr val="accent3">
                    <a:lumMod val="60000"/>
                    <a:lumOff val="40000"/>
                  </a:schemeClr>
                </a:solidFill>
                <a:latin typeface="Iceland" panose="020B0604020202020204" charset="0"/>
              </a:rPr>
              <a:t>V</a:t>
            </a:r>
            <a:r>
              <a:rPr lang="en-IN" b="0" i="0" dirty="0">
                <a:solidFill>
                  <a:schemeClr val="accent3">
                    <a:lumMod val="60000"/>
                    <a:lumOff val="40000"/>
                  </a:schemeClr>
                </a:solidFill>
                <a:effectLst/>
                <a:latin typeface="Iceland" panose="020B0604020202020204" charset="0"/>
              </a:rPr>
              <a:t>isualisation</a:t>
            </a:r>
            <a:r>
              <a:rPr lang="en-IN" dirty="0">
                <a:solidFill>
                  <a:schemeClr val="accent3">
                    <a:lumMod val="60000"/>
                    <a:lumOff val="40000"/>
                  </a:schemeClr>
                </a:solidFill>
                <a:latin typeface="Iceland" panose="020B0604020202020204" charset="0"/>
              </a:rPr>
              <a:t> </a:t>
            </a:r>
            <a:endParaRPr dirty="0">
              <a:solidFill>
                <a:schemeClr val="accent3">
                  <a:lumMod val="60000"/>
                  <a:lumOff val="40000"/>
                </a:schemeClr>
              </a:solidFill>
              <a:latin typeface="Iceland" panose="020B0604020202020204" charset="0"/>
            </a:endParaRPr>
          </a:p>
        </p:txBody>
      </p:sp>
      <p:sp>
        <p:nvSpPr>
          <p:cNvPr id="1322" name="Google Shape;1322;p40"/>
          <p:cNvSpPr txBox="1">
            <a:spLocks noGrp="1"/>
          </p:cNvSpPr>
          <p:nvPr>
            <p:ph type="body" idx="1"/>
          </p:nvPr>
        </p:nvSpPr>
        <p:spPr>
          <a:xfrm>
            <a:off x="331731" y="1686623"/>
            <a:ext cx="4826800" cy="976800"/>
          </a:xfrm>
          <a:prstGeom prst="rect">
            <a:avLst/>
          </a:prstGeom>
        </p:spPr>
        <p:txBody>
          <a:bodyPr spcFirstLastPara="1" vert="horz" wrap="square" lIns="121900" tIns="121900" rIns="121900" bIns="121900" rtlCol="0" anchor="ctr" anchorCtr="0">
            <a:noAutofit/>
          </a:bodyPr>
          <a:lstStyle/>
          <a:p>
            <a:pPr marL="0" indent="0">
              <a:buClr>
                <a:srgbClr val="273D40"/>
              </a:buClr>
              <a:buSzPts val="600"/>
              <a:buNone/>
            </a:pPr>
            <a:r>
              <a:rPr lang="en-US" sz="2400" b="1" dirty="0">
                <a:solidFill>
                  <a:schemeClr val="lt1"/>
                </a:solidFill>
                <a:latin typeface="Iceland" panose="02000506000000020004" pitchFamily="2" charset="0"/>
              </a:rPr>
              <a:t>What is the age distribution among patients ? </a:t>
            </a:r>
          </a:p>
        </p:txBody>
      </p:sp>
      <p:grpSp>
        <p:nvGrpSpPr>
          <p:cNvPr id="1327" name="Google Shape;1327;p40"/>
          <p:cNvGrpSpPr/>
          <p:nvPr/>
        </p:nvGrpSpPr>
        <p:grpSpPr>
          <a:xfrm>
            <a:off x="6372997" y="347374"/>
            <a:ext cx="1209972" cy="322036"/>
            <a:chOff x="6152250" y="2980100"/>
            <a:chExt cx="281450" cy="146700"/>
          </a:xfrm>
        </p:grpSpPr>
        <p:cxnSp>
          <p:nvCxnSpPr>
            <p:cNvPr id="1328" name="Google Shape;1328;p40"/>
            <p:cNvCxnSpPr/>
            <p:nvPr/>
          </p:nvCxnSpPr>
          <p:spPr>
            <a:xfrm>
              <a:off x="6152250" y="2980100"/>
              <a:ext cx="84600" cy="146700"/>
            </a:xfrm>
            <a:prstGeom prst="straightConnector1">
              <a:avLst/>
            </a:prstGeom>
            <a:noFill/>
            <a:ln w="9525" cap="flat" cmpd="sng">
              <a:solidFill>
                <a:schemeClr val="lt1"/>
              </a:solidFill>
              <a:prstDash val="solid"/>
              <a:round/>
              <a:headEnd type="none" w="med" len="med"/>
              <a:tailEnd type="none" w="med" len="med"/>
            </a:ln>
          </p:spPr>
        </p:cxnSp>
        <p:cxnSp>
          <p:nvCxnSpPr>
            <p:cNvPr id="1329" name="Google Shape;1329;p40"/>
            <p:cNvCxnSpPr/>
            <p:nvPr/>
          </p:nvCxnSpPr>
          <p:spPr>
            <a:xfrm>
              <a:off x="6185058" y="2980100"/>
              <a:ext cx="84600" cy="146700"/>
            </a:xfrm>
            <a:prstGeom prst="straightConnector1">
              <a:avLst/>
            </a:prstGeom>
            <a:noFill/>
            <a:ln w="9525" cap="flat" cmpd="sng">
              <a:solidFill>
                <a:schemeClr val="lt1"/>
              </a:solidFill>
              <a:prstDash val="solid"/>
              <a:round/>
              <a:headEnd type="none" w="med" len="med"/>
              <a:tailEnd type="none" w="med" len="med"/>
            </a:ln>
          </p:spPr>
        </p:cxnSp>
        <p:cxnSp>
          <p:nvCxnSpPr>
            <p:cNvPr id="1330" name="Google Shape;1330;p40"/>
            <p:cNvCxnSpPr/>
            <p:nvPr/>
          </p:nvCxnSpPr>
          <p:spPr>
            <a:xfrm>
              <a:off x="6217867" y="2980100"/>
              <a:ext cx="84600" cy="146700"/>
            </a:xfrm>
            <a:prstGeom prst="straightConnector1">
              <a:avLst/>
            </a:prstGeom>
            <a:noFill/>
            <a:ln w="9525" cap="flat" cmpd="sng">
              <a:solidFill>
                <a:schemeClr val="lt1"/>
              </a:solidFill>
              <a:prstDash val="solid"/>
              <a:round/>
              <a:headEnd type="none" w="med" len="med"/>
              <a:tailEnd type="none" w="med" len="med"/>
            </a:ln>
          </p:spPr>
        </p:cxnSp>
        <p:cxnSp>
          <p:nvCxnSpPr>
            <p:cNvPr id="1331" name="Google Shape;1331;p40"/>
            <p:cNvCxnSpPr/>
            <p:nvPr/>
          </p:nvCxnSpPr>
          <p:spPr>
            <a:xfrm>
              <a:off x="6250675" y="2980100"/>
              <a:ext cx="84600" cy="146700"/>
            </a:xfrm>
            <a:prstGeom prst="straightConnector1">
              <a:avLst/>
            </a:prstGeom>
            <a:noFill/>
            <a:ln w="9525" cap="flat" cmpd="sng">
              <a:solidFill>
                <a:schemeClr val="lt1"/>
              </a:solidFill>
              <a:prstDash val="solid"/>
              <a:round/>
              <a:headEnd type="none" w="med" len="med"/>
              <a:tailEnd type="none" w="med" len="med"/>
            </a:ln>
          </p:spPr>
        </p:cxnSp>
        <p:cxnSp>
          <p:nvCxnSpPr>
            <p:cNvPr id="1332" name="Google Shape;1332;p40"/>
            <p:cNvCxnSpPr/>
            <p:nvPr/>
          </p:nvCxnSpPr>
          <p:spPr>
            <a:xfrm>
              <a:off x="6283483" y="2980100"/>
              <a:ext cx="84600" cy="146700"/>
            </a:xfrm>
            <a:prstGeom prst="straightConnector1">
              <a:avLst/>
            </a:prstGeom>
            <a:noFill/>
            <a:ln w="9525" cap="flat" cmpd="sng">
              <a:solidFill>
                <a:schemeClr val="lt1"/>
              </a:solidFill>
              <a:prstDash val="solid"/>
              <a:round/>
              <a:headEnd type="none" w="med" len="med"/>
              <a:tailEnd type="none" w="med" len="med"/>
            </a:ln>
          </p:spPr>
        </p:cxnSp>
        <p:cxnSp>
          <p:nvCxnSpPr>
            <p:cNvPr id="1333" name="Google Shape;1333;p40"/>
            <p:cNvCxnSpPr/>
            <p:nvPr/>
          </p:nvCxnSpPr>
          <p:spPr>
            <a:xfrm>
              <a:off x="6316292" y="2980100"/>
              <a:ext cx="84600" cy="146700"/>
            </a:xfrm>
            <a:prstGeom prst="straightConnector1">
              <a:avLst/>
            </a:prstGeom>
            <a:noFill/>
            <a:ln w="9525" cap="flat" cmpd="sng">
              <a:solidFill>
                <a:schemeClr val="lt1"/>
              </a:solidFill>
              <a:prstDash val="solid"/>
              <a:round/>
              <a:headEnd type="none" w="med" len="med"/>
              <a:tailEnd type="none" w="med" len="med"/>
            </a:ln>
          </p:spPr>
        </p:cxnSp>
        <p:cxnSp>
          <p:nvCxnSpPr>
            <p:cNvPr id="1334" name="Google Shape;1334;p40"/>
            <p:cNvCxnSpPr/>
            <p:nvPr/>
          </p:nvCxnSpPr>
          <p:spPr>
            <a:xfrm>
              <a:off x="6349100" y="2980100"/>
              <a:ext cx="84600" cy="146700"/>
            </a:xfrm>
            <a:prstGeom prst="straightConnector1">
              <a:avLst/>
            </a:prstGeom>
            <a:noFill/>
            <a:ln w="9525" cap="flat" cmpd="sng">
              <a:solidFill>
                <a:schemeClr val="lt1"/>
              </a:solidFill>
              <a:prstDash val="solid"/>
              <a:round/>
              <a:headEnd type="none" w="med" len="med"/>
              <a:tailEnd type="none" w="med" len="med"/>
            </a:ln>
          </p:spPr>
        </p:cxnSp>
      </p:grpSp>
      <p:grpSp>
        <p:nvGrpSpPr>
          <p:cNvPr id="1335" name="Google Shape;1335;p40"/>
          <p:cNvGrpSpPr/>
          <p:nvPr/>
        </p:nvGrpSpPr>
        <p:grpSpPr>
          <a:xfrm>
            <a:off x="9629927" y="433201"/>
            <a:ext cx="1581115" cy="150292"/>
            <a:chOff x="7132928" y="603919"/>
            <a:chExt cx="1185836" cy="112719"/>
          </a:xfrm>
        </p:grpSpPr>
        <p:grpSp>
          <p:nvGrpSpPr>
            <p:cNvPr id="1336" name="Google Shape;1336;p40"/>
            <p:cNvGrpSpPr/>
            <p:nvPr/>
          </p:nvGrpSpPr>
          <p:grpSpPr>
            <a:xfrm rot="5400000">
              <a:off x="8025905" y="423779"/>
              <a:ext cx="112719" cy="472999"/>
              <a:chOff x="8280966" y="3432128"/>
              <a:chExt cx="112719" cy="472999"/>
            </a:xfrm>
          </p:grpSpPr>
          <p:grpSp>
            <p:nvGrpSpPr>
              <p:cNvPr id="1337" name="Google Shape;1337;p40"/>
              <p:cNvGrpSpPr/>
              <p:nvPr/>
            </p:nvGrpSpPr>
            <p:grpSpPr>
              <a:xfrm>
                <a:off x="8281049" y="3432128"/>
                <a:ext cx="112635" cy="112674"/>
                <a:chOff x="1662700" y="87500"/>
                <a:chExt cx="388800" cy="388800"/>
              </a:xfrm>
            </p:grpSpPr>
            <p:cxnSp>
              <p:nvCxnSpPr>
                <p:cNvPr id="1338" name="Google Shape;1338;p40"/>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cxnSp>
              <p:nvCxnSpPr>
                <p:cNvPr id="1339" name="Google Shape;1339;p40"/>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grpSp>
          <p:grpSp>
            <p:nvGrpSpPr>
              <p:cNvPr id="1340" name="Google Shape;1340;p40"/>
              <p:cNvGrpSpPr/>
              <p:nvPr/>
            </p:nvGrpSpPr>
            <p:grpSpPr>
              <a:xfrm>
                <a:off x="8280966" y="3612318"/>
                <a:ext cx="112607" cy="112607"/>
                <a:chOff x="3050281" y="152815"/>
                <a:chExt cx="549841" cy="549841"/>
              </a:xfrm>
            </p:grpSpPr>
            <p:grpSp>
              <p:nvGrpSpPr>
                <p:cNvPr id="1341" name="Google Shape;1341;p40"/>
                <p:cNvGrpSpPr/>
                <p:nvPr/>
              </p:nvGrpSpPr>
              <p:grpSpPr>
                <a:xfrm>
                  <a:off x="3130800" y="233350"/>
                  <a:ext cx="388800" cy="388800"/>
                  <a:chOff x="1662700" y="87500"/>
                  <a:chExt cx="388800" cy="388800"/>
                </a:xfrm>
              </p:grpSpPr>
              <p:cxnSp>
                <p:nvCxnSpPr>
                  <p:cNvPr id="1342" name="Google Shape;1342;p40"/>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cxnSp>
                <p:nvCxnSpPr>
                  <p:cNvPr id="1343" name="Google Shape;1343;p40"/>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grpSp>
            <p:grpSp>
              <p:nvGrpSpPr>
                <p:cNvPr id="1344" name="Google Shape;1344;p40"/>
                <p:cNvGrpSpPr/>
                <p:nvPr/>
              </p:nvGrpSpPr>
              <p:grpSpPr>
                <a:xfrm rot="2700000">
                  <a:off x="3130804" y="233337"/>
                  <a:ext cx="388796" cy="388796"/>
                  <a:chOff x="1662700" y="87500"/>
                  <a:chExt cx="388800" cy="388800"/>
                </a:xfrm>
              </p:grpSpPr>
              <p:cxnSp>
                <p:nvCxnSpPr>
                  <p:cNvPr id="1345" name="Google Shape;1345;p40"/>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cxnSp>
                <p:nvCxnSpPr>
                  <p:cNvPr id="1346" name="Google Shape;1346;p40"/>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grpSp>
          </p:grpSp>
          <p:grpSp>
            <p:nvGrpSpPr>
              <p:cNvPr id="1347" name="Google Shape;1347;p40"/>
              <p:cNvGrpSpPr/>
              <p:nvPr/>
            </p:nvGrpSpPr>
            <p:grpSpPr>
              <a:xfrm>
                <a:off x="8281049" y="3792453"/>
                <a:ext cx="112635" cy="112674"/>
                <a:chOff x="1662700" y="87500"/>
                <a:chExt cx="388800" cy="388800"/>
              </a:xfrm>
            </p:grpSpPr>
            <p:cxnSp>
              <p:nvCxnSpPr>
                <p:cNvPr id="1348" name="Google Shape;1348;p40"/>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cxnSp>
              <p:nvCxnSpPr>
                <p:cNvPr id="1349" name="Google Shape;1349;p40"/>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grpSp>
        </p:grpSp>
        <p:grpSp>
          <p:nvGrpSpPr>
            <p:cNvPr id="1350" name="Google Shape;1350;p40"/>
            <p:cNvGrpSpPr/>
            <p:nvPr/>
          </p:nvGrpSpPr>
          <p:grpSpPr>
            <a:xfrm rot="5400000" flipH="1">
              <a:off x="7316182" y="441677"/>
              <a:ext cx="70716" cy="437224"/>
              <a:chOff x="6038025" y="856150"/>
              <a:chExt cx="281400" cy="1739850"/>
            </a:xfrm>
          </p:grpSpPr>
          <p:sp>
            <p:nvSpPr>
              <p:cNvPr id="1351" name="Google Shape;1351;p40"/>
              <p:cNvSpPr/>
              <p:nvPr/>
            </p:nvSpPr>
            <p:spPr>
              <a:xfrm>
                <a:off x="6038025" y="856150"/>
                <a:ext cx="281400" cy="281400"/>
              </a:xfrm>
              <a:prstGeom prst="ellipse">
                <a:avLst/>
              </a:pr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dirty="0"/>
              </a:p>
            </p:txBody>
          </p:sp>
          <p:sp>
            <p:nvSpPr>
              <p:cNvPr id="1352" name="Google Shape;1352;p40"/>
              <p:cNvSpPr/>
              <p:nvPr/>
            </p:nvSpPr>
            <p:spPr>
              <a:xfrm>
                <a:off x="6038025" y="1342300"/>
                <a:ext cx="281400" cy="281400"/>
              </a:xfrm>
              <a:prstGeom prst="ellipse">
                <a:avLst/>
              </a:pr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dirty="0"/>
              </a:p>
            </p:txBody>
          </p:sp>
          <p:sp>
            <p:nvSpPr>
              <p:cNvPr id="1353" name="Google Shape;1353;p40"/>
              <p:cNvSpPr/>
              <p:nvPr/>
            </p:nvSpPr>
            <p:spPr>
              <a:xfrm>
                <a:off x="6038025" y="1828450"/>
                <a:ext cx="281400" cy="281400"/>
              </a:xfrm>
              <a:prstGeom prst="ellipse">
                <a:avLst/>
              </a:pr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dirty="0"/>
              </a:p>
            </p:txBody>
          </p:sp>
          <p:sp>
            <p:nvSpPr>
              <p:cNvPr id="1354" name="Google Shape;1354;p40"/>
              <p:cNvSpPr/>
              <p:nvPr/>
            </p:nvSpPr>
            <p:spPr>
              <a:xfrm>
                <a:off x="6038025" y="2314600"/>
                <a:ext cx="281400" cy="281400"/>
              </a:xfrm>
              <a:prstGeom prst="ellipse">
                <a:avLst/>
              </a:pr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dirty="0"/>
              </a:p>
            </p:txBody>
          </p:sp>
        </p:grpSp>
      </p:grpSp>
      <p:sp>
        <p:nvSpPr>
          <p:cNvPr id="5" name="Google Shape;1178;p37">
            <a:extLst>
              <a:ext uri="{FF2B5EF4-FFF2-40B4-BE49-F238E27FC236}">
                <a16:creationId xmlns:a16="http://schemas.microsoft.com/office/drawing/2014/main" id="{324A454E-4CA1-2022-BACF-D88627400685}"/>
              </a:ext>
            </a:extLst>
          </p:cNvPr>
          <p:cNvSpPr txBox="1">
            <a:spLocks/>
          </p:cNvSpPr>
          <p:nvPr/>
        </p:nvSpPr>
        <p:spPr>
          <a:xfrm>
            <a:off x="5923757" y="1200635"/>
            <a:ext cx="5639627" cy="4724221"/>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L="457200" marR="0" lvl="0" indent="-330200" algn="l" rtl="0">
              <a:lnSpc>
                <a:spcPct val="115000"/>
              </a:lnSpc>
              <a:spcBef>
                <a:spcPts val="0"/>
              </a:spcBef>
              <a:spcAft>
                <a:spcPts val="0"/>
              </a:spcAft>
              <a:buClr>
                <a:schemeClr val="lt1"/>
              </a:buClr>
              <a:buSzPts val="1600"/>
              <a:buFont typeface="Didact Gothic"/>
              <a:buChar char="●"/>
              <a:defRPr sz="1600" b="0" i="0" u="none" strike="noStrike" cap="none">
                <a:solidFill>
                  <a:schemeClr val="lt1"/>
                </a:solidFill>
                <a:latin typeface="Didact Gothic"/>
                <a:ea typeface="Didact Gothic"/>
                <a:cs typeface="Didact Gothic"/>
                <a:sym typeface="Didact Gothic"/>
              </a:defRPr>
            </a:lvl1pPr>
            <a:lvl2pPr marL="914400" marR="0" lvl="1" indent="-330200" algn="l" rtl="0">
              <a:lnSpc>
                <a:spcPct val="115000"/>
              </a:lnSpc>
              <a:spcBef>
                <a:spcPts val="1600"/>
              </a:spcBef>
              <a:spcAft>
                <a:spcPts val="0"/>
              </a:spcAft>
              <a:buClr>
                <a:schemeClr val="lt1"/>
              </a:buClr>
              <a:buSzPts val="1600"/>
              <a:buFont typeface="Didact Gothic"/>
              <a:buChar char="○"/>
              <a:defRPr sz="1600" b="0" i="0" u="none" strike="noStrike" cap="none">
                <a:solidFill>
                  <a:schemeClr val="lt1"/>
                </a:solidFill>
                <a:latin typeface="Didact Gothic"/>
                <a:ea typeface="Didact Gothic"/>
                <a:cs typeface="Didact Gothic"/>
                <a:sym typeface="Didact Gothic"/>
              </a:defRPr>
            </a:lvl2pPr>
            <a:lvl3pPr marL="1371600" marR="0" lvl="2" indent="-330200" algn="l" rtl="0">
              <a:lnSpc>
                <a:spcPct val="115000"/>
              </a:lnSpc>
              <a:spcBef>
                <a:spcPts val="1600"/>
              </a:spcBef>
              <a:spcAft>
                <a:spcPts val="0"/>
              </a:spcAft>
              <a:buClr>
                <a:schemeClr val="lt1"/>
              </a:buClr>
              <a:buSzPts val="1600"/>
              <a:buFont typeface="Didact Gothic"/>
              <a:buChar char="■"/>
              <a:defRPr sz="1600" b="0" i="0" u="none" strike="noStrike" cap="none">
                <a:solidFill>
                  <a:schemeClr val="lt1"/>
                </a:solidFill>
                <a:latin typeface="Didact Gothic"/>
                <a:ea typeface="Didact Gothic"/>
                <a:cs typeface="Didact Gothic"/>
                <a:sym typeface="Didact Gothic"/>
              </a:defRPr>
            </a:lvl3pPr>
            <a:lvl4pPr marL="1828800" marR="0" lvl="3" indent="-330200" algn="l" rtl="0">
              <a:lnSpc>
                <a:spcPct val="115000"/>
              </a:lnSpc>
              <a:spcBef>
                <a:spcPts val="1600"/>
              </a:spcBef>
              <a:spcAft>
                <a:spcPts val="0"/>
              </a:spcAft>
              <a:buClr>
                <a:schemeClr val="lt1"/>
              </a:buClr>
              <a:buSzPts val="1600"/>
              <a:buFont typeface="Didact Gothic"/>
              <a:buChar char="●"/>
              <a:defRPr sz="1600" b="0" i="0" u="none" strike="noStrike" cap="none">
                <a:solidFill>
                  <a:schemeClr val="lt1"/>
                </a:solidFill>
                <a:latin typeface="Didact Gothic"/>
                <a:ea typeface="Didact Gothic"/>
                <a:cs typeface="Didact Gothic"/>
                <a:sym typeface="Didact Gothic"/>
              </a:defRPr>
            </a:lvl4pPr>
            <a:lvl5pPr marL="2286000" marR="0" lvl="4" indent="-330200" algn="l" rtl="0">
              <a:lnSpc>
                <a:spcPct val="115000"/>
              </a:lnSpc>
              <a:spcBef>
                <a:spcPts val="1600"/>
              </a:spcBef>
              <a:spcAft>
                <a:spcPts val="0"/>
              </a:spcAft>
              <a:buClr>
                <a:schemeClr val="lt1"/>
              </a:buClr>
              <a:buSzPts val="1600"/>
              <a:buFont typeface="Didact Gothic"/>
              <a:buChar char="○"/>
              <a:defRPr sz="1600" b="0" i="0" u="none" strike="noStrike" cap="none">
                <a:solidFill>
                  <a:schemeClr val="lt1"/>
                </a:solidFill>
                <a:latin typeface="Didact Gothic"/>
                <a:ea typeface="Didact Gothic"/>
                <a:cs typeface="Didact Gothic"/>
                <a:sym typeface="Didact Gothic"/>
              </a:defRPr>
            </a:lvl5pPr>
            <a:lvl6pPr marL="2743200" marR="0" lvl="5" indent="-330200" algn="l" rtl="0">
              <a:lnSpc>
                <a:spcPct val="115000"/>
              </a:lnSpc>
              <a:spcBef>
                <a:spcPts val="1600"/>
              </a:spcBef>
              <a:spcAft>
                <a:spcPts val="0"/>
              </a:spcAft>
              <a:buClr>
                <a:schemeClr val="lt1"/>
              </a:buClr>
              <a:buSzPts val="1600"/>
              <a:buFont typeface="Didact Gothic"/>
              <a:buChar char="■"/>
              <a:defRPr sz="1600" b="0" i="0" u="none" strike="noStrike" cap="none">
                <a:solidFill>
                  <a:schemeClr val="lt1"/>
                </a:solidFill>
                <a:latin typeface="Didact Gothic"/>
                <a:ea typeface="Didact Gothic"/>
                <a:cs typeface="Didact Gothic"/>
                <a:sym typeface="Didact Gothic"/>
              </a:defRPr>
            </a:lvl6pPr>
            <a:lvl7pPr marL="3200400" marR="0" lvl="6" indent="-330200" algn="l" rtl="0">
              <a:lnSpc>
                <a:spcPct val="115000"/>
              </a:lnSpc>
              <a:spcBef>
                <a:spcPts val="1600"/>
              </a:spcBef>
              <a:spcAft>
                <a:spcPts val="0"/>
              </a:spcAft>
              <a:buClr>
                <a:schemeClr val="lt1"/>
              </a:buClr>
              <a:buSzPts val="1600"/>
              <a:buFont typeface="Didact Gothic"/>
              <a:buChar char="●"/>
              <a:defRPr sz="1600" b="0" i="0" u="none" strike="noStrike" cap="none">
                <a:solidFill>
                  <a:schemeClr val="lt1"/>
                </a:solidFill>
                <a:latin typeface="Didact Gothic"/>
                <a:ea typeface="Didact Gothic"/>
                <a:cs typeface="Didact Gothic"/>
                <a:sym typeface="Didact Gothic"/>
              </a:defRPr>
            </a:lvl7pPr>
            <a:lvl8pPr marL="3657600" marR="0" lvl="7" indent="-330200" algn="l" rtl="0">
              <a:lnSpc>
                <a:spcPct val="115000"/>
              </a:lnSpc>
              <a:spcBef>
                <a:spcPts val="1600"/>
              </a:spcBef>
              <a:spcAft>
                <a:spcPts val="0"/>
              </a:spcAft>
              <a:buClr>
                <a:schemeClr val="lt1"/>
              </a:buClr>
              <a:buSzPts val="1600"/>
              <a:buFont typeface="Didact Gothic"/>
              <a:buChar char="○"/>
              <a:defRPr sz="1600" b="0" i="0" u="none" strike="noStrike" cap="none">
                <a:solidFill>
                  <a:schemeClr val="lt1"/>
                </a:solidFill>
                <a:latin typeface="Didact Gothic"/>
                <a:ea typeface="Didact Gothic"/>
                <a:cs typeface="Didact Gothic"/>
                <a:sym typeface="Didact Gothic"/>
              </a:defRPr>
            </a:lvl8pPr>
            <a:lvl9pPr marL="4114800" marR="0" lvl="8" indent="-330200" algn="l" rtl="0">
              <a:lnSpc>
                <a:spcPct val="115000"/>
              </a:lnSpc>
              <a:spcBef>
                <a:spcPts val="1600"/>
              </a:spcBef>
              <a:spcAft>
                <a:spcPts val="1600"/>
              </a:spcAft>
              <a:buClr>
                <a:schemeClr val="lt1"/>
              </a:buClr>
              <a:buSzPts val="1600"/>
              <a:buFont typeface="Didact Gothic"/>
              <a:buChar char="■"/>
              <a:defRPr sz="1600" b="0" i="0" u="none" strike="noStrike" cap="none">
                <a:solidFill>
                  <a:schemeClr val="lt1"/>
                </a:solidFill>
                <a:latin typeface="Didact Gothic"/>
                <a:ea typeface="Didact Gothic"/>
                <a:cs typeface="Didact Gothic"/>
                <a:sym typeface="Didact Gothic"/>
              </a:defRPr>
            </a:lvl9pPr>
          </a:lstStyle>
          <a:p>
            <a:pPr marL="0" indent="0">
              <a:lnSpc>
                <a:spcPct val="100000"/>
              </a:lnSpc>
              <a:buNone/>
            </a:pPr>
            <a:endParaRPr lang="en-US" sz="2133" dirty="0"/>
          </a:p>
        </p:txBody>
      </p:sp>
      <p:pic>
        <p:nvPicPr>
          <p:cNvPr id="4" name="Picture 3" descr="A graph of a patient&#10;&#10;Description automatically generated with medium confidence">
            <a:extLst>
              <a:ext uri="{FF2B5EF4-FFF2-40B4-BE49-F238E27FC236}">
                <a16:creationId xmlns:a16="http://schemas.microsoft.com/office/drawing/2014/main" id="{BDB33242-0564-23DE-C402-173EE1332CFD}"/>
              </a:ext>
            </a:extLst>
          </p:cNvPr>
          <p:cNvPicPr>
            <a:picLocks noChangeAspect="1"/>
          </p:cNvPicPr>
          <p:nvPr/>
        </p:nvPicPr>
        <p:blipFill>
          <a:blip r:embed="rId3"/>
          <a:stretch>
            <a:fillRect/>
          </a:stretch>
        </p:blipFill>
        <p:spPr>
          <a:xfrm>
            <a:off x="6060979" y="1306179"/>
            <a:ext cx="5399501" cy="4502523"/>
          </a:xfrm>
          <a:prstGeom prst="rect">
            <a:avLst/>
          </a:prstGeom>
        </p:spPr>
      </p:pic>
      <p:sp>
        <p:nvSpPr>
          <p:cNvPr id="2" name="TextBox 1">
            <a:extLst>
              <a:ext uri="{FF2B5EF4-FFF2-40B4-BE49-F238E27FC236}">
                <a16:creationId xmlns:a16="http://schemas.microsoft.com/office/drawing/2014/main" id="{2AB13CAF-D24F-CE07-F460-34EA4D70CDA1}"/>
              </a:ext>
            </a:extLst>
          </p:cNvPr>
          <p:cNvSpPr txBox="1"/>
          <p:nvPr/>
        </p:nvSpPr>
        <p:spPr>
          <a:xfrm>
            <a:off x="331731" y="3615942"/>
            <a:ext cx="5280799" cy="1938992"/>
          </a:xfrm>
          <a:prstGeom prst="rect">
            <a:avLst/>
          </a:prstGeom>
          <a:noFill/>
        </p:spPr>
        <p:txBody>
          <a:bodyPr wrap="square">
            <a:spAutoFit/>
          </a:bodyPr>
          <a:lstStyle/>
          <a:p>
            <a:pPr algn="just"/>
            <a:r>
              <a:rPr lang="en-IN" sz="2000" dirty="0">
                <a:latin typeface="Iceland" panose="02000506000000020004" pitchFamily="2" charset="0"/>
              </a:rPr>
              <a:t>The age distribution shows a roughly bimodal trend, with </a:t>
            </a:r>
            <a:r>
              <a:rPr lang="en-IN" sz="2000" dirty="0">
                <a:solidFill>
                  <a:srgbClr val="FF0000"/>
                </a:solidFill>
                <a:latin typeface="Iceland" panose="02000506000000020004" pitchFamily="2" charset="0"/>
              </a:rPr>
              <a:t>peaks around the ages of 40–60 </a:t>
            </a:r>
          </a:p>
          <a:p>
            <a:pPr algn="just"/>
            <a:r>
              <a:rPr lang="en-IN" sz="2000" dirty="0">
                <a:solidFill>
                  <a:srgbClr val="FF0000"/>
                </a:solidFill>
                <a:latin typeface="Iceland" panose="02000506000000020004" pitchFamily="2" charset="0"/>
              </a:rPr>
              <a:t>and 80</a:t>
            </a:r>
            <a:r>
              <a:rPr lang="en-IN" sz="2000" dirty="0">
                <a:latin typeface="Iceland" panose="02000506000000020004" pitchFamily="2" charset="0"/>
              </a:rPr>
              <a:t>. There is a steady increase in patient numbers from younger ages up to middle age,</a:t>
            </a:r>
          </a:p>
          <a:p>
            <a:pPr algn="just"/>
            <a:r>
              <a:rPr lang="en-IN" sz="2000" dirty="0">
                <a:latin typeface="Iceland" panose="02000506000000020004" pitchFamily="2" charset="0"/>
              </a:rPr>
              <a:t>after which it drops slightly before peaking again in older age groups.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14">
          <a:extLst>
            <a:ext uri="{FF2B5EF4-FFF2-40B4-BE49-F238E27FC236}">
              <a16:creationId xmlns:a16="http://schemas.microsoft.com/office/drawing/2014/main" id="{79C05AD1-85DD-2192-6049-7BBBACC8CF80}"/>
            </a:ext>
          </a:extLst>
        </p:cNvPr>
        <p:cNvGrpSpPr/>
        <p:nvPr/>
      </p:nvGrpSpPr>
      <p:grpSpPr>
        <a:xfrm>
          <a:off x="0" y="0"/>
          <a:ext cx="0" cy="0"/>
          <a:chOff x="0" y="0"/>
          <a:chExt cx="0" cy="0"/>
        </a:xfrm>
      </p:grpSpPr>
      <p:sp>
        <p:nvSpPr>
          <p:cNvPr id="1321" name="Google Shape;1321;p40">
            <a:extLst>
              <a:ext uri="{FF2B5EF4-FFF2-40B4-BE49-F238E27FC236}">
                <a16:creationId xmlns:a16="http://schemas.microsoft.com/office/drawing/2014/main" id="{789BB710-79BA-19A3-E7D8-62DCED533075}"/>
              </a:ext>
            </a:extLst>
          </p:cNvPr>
          <p:cNvSpPr txBox="1">
            <a:spLocks noGrp="1"/>
          </p:cNvSpPr>
          <p:nvPr>
            <p:ph type="title"/>
          </p:nvPr>
        </p:nvSpPr>
        <p:spPr>
          <a:xfrm>
            <a:off x="224095" y="246833"/>
            <a:ext cx="5739685" cy="1342000"/>
          </a:xfrm>
          <a:prstGeom prst="rect">
            <a:avLst/>
          </a:prstGeom>
        </p:spPr>
        <p:txBody>
          <a:bodyPr spcFirstLastPara="1" vert="horz" wrap="square" lIns="121900" tIns="121900" rIns="121900" bIns="121900" rtlCol="0" anchor="ctr" anchorCtr="0">
            <a:noAutofit/>
          </a:bodyPr>
          <a:lstStyle/>
          <a:p>
            <a:r>
              <a:rPr lang="en-IN" dirty="0">
                <a:solidFill>
                  <a:schemeClr val="accent3">
                    <a:lumMod val="60000"/>
                    <a:lumOff val="40000"/>
                  </a:schemeClr>
                </a:solidFill>
                <a:latin typeface="Iceland" panose="020B0604020202020204" charset="0"/>
              </a:rPr>
              <a:t>Data </a:t>
            </a:r>
            <a:r>
              <a:rPr lang="en-IN" b="0" dirty="0">
                <a:solidFill>
                  <a:schemeClr val="accent3">
                    <a:lumMod val="60000"/>
                    <a:lumOff val="40000"/>
                  </a:schemeClr>
                </a:solidFill>
                <a:latin typeface="Iceland" panose="020B0604020202020204" charset="0"/>
              </a:rPr>
              <a:t>V</a:t>
            </a:r>
            <a:r>
              <a:rPr lang="en-IN" b="0" i="0" dirty="0">
                <a:solidFill>
                  <a:schemeClr val="accent3">
                    <a:lumMod val="60000"/>
                    <a:lumOff val="40000"/>
                  </a:schemeClr>
                </a:solidFill>
                <a:effectLst/>
                <a:latin typeface="Iceland" panose="020B0604020202020204" charset="0"/>
              </a:rPr>
              <a:t>isualisation</a:t>
            </a:r>
            <a:r>
              <a:rPr lang="en-IN" dirty="0">
                <a:solidFill>
                  <a:schemeClr val="accent3">
                    <a:lumMod val="60000"/>
                    <a:lumOff val="40000"/>
                  </a:schemeClr>
                </a:solidFill>
                <a:latin typeface="Iceland" panose="020B0604020202020204" charset="0"/>
              </a:rPr>
              <a:t> </a:t>
            </a:r>
            <a:endParaRPr dirty="0">
              <a:solidFill>
                <a:schemeClr val="accent3">
                  <a:lumMod val="60000"/>
                  <a:lumOff val="40000"/>
                </a:schemeClr>
              </a:solidFill>
              <a:latin typeface="Iceland" panose="020B0604020202020204" charset="0"/>
            </a:endParaRPr>
          </a:p>
        </p:txBody>
      </p:sp>
      <p:sp>
        <p:nvSpPr>
          <p:cNvPr id="1322" name="Google Shape;1322;p40">
            <a:extLst>
              <a:ext uri="{FF2B5EF4-FFF2-40B4-BE49-F238E27FC236}">
                <a16:creationId xmlns:a16="http://schemas.microsoft.com/office/drawing/2014/main" id="{4A68569C-F3FE-36B7-7EA2-B60E053DFF18}"/>
              </a:ext>
            </a:extLst>
          </p:cNvPr>
          <p:cNvSpPr txBox="1">
            <a:spLocks noGrp="1"/>
          </p:cNvSpPr>
          <p:nvPr>
            <p:ph type="body" idx="1"/>
          </p:nvPr>
        </p:nvSpPr>
        <p:spPr>
          <a:xfrm>
            <a:off x="159488" y="1656542"/>
            <a:ext cx="4826800" cy="976800"/>
          </a:xfrm>
          <a:prstGeom prst="rect">
            <a:avLst/>
          </a:prstGeom>
        </p:spPr>
        <p:txBody>
          <a:bodyPr spcFirstLastPara="1" vert="horz" wrap="square" lIns="121900" tIns="121900" rIns="121900" bIns="121900" rtlCol="0" anchor="ctr" anchorCtr="0">
            <a:noAutofit/>
          </a:bodyPr>
          <a:lstStyle/>
          <a:p>
            <a:pPr marL="0" indent="0">
              <a:buClr>
                <a:srgbClr val="273D40"/>
              </a:buClr>
              <a:buSzPts val="600"/>
              <a:buNone/>
            </a:pPr>
            <a:r>
              <a:rPr lang="en-US" sz="2400" b="1" dirty="0">
                <a:solidFill>
                  <a:schemeClr val="lt1"/>
                </a:solidFill>
                <a:latin typeface="Iceland" panose="02000506000000020004" pitchFamily="2" charset="0"/>
              </a:rPr>
              <a:t>Is there a relationship between hypertension and the likelihood of having a stroke?</a:t>
            </a:r>
          </a:p>
        </p:txBody>
      </p:sp>
      <p:grpSp>
        <p:nvGrpSpPr>
          <p:cNvPr id="1327" name="Google Shape;1327;p40">
            <a:extLst>
              <a:ext uri="{FF2B5EF4-FFF2-40B4-BE49-F238E27FC236}">
                <a16:creationId xmlns:a16="http://schemas.microsoft.com/office/drawing/2014/main" id="{7E78BF73-2603-596E-6B14-3C3C23502382}"/>
              </a:ext>
            </a:extLst>
          </p:cNvPr>
          <p:cNvGrpSpPr/>
          <p:nvPr/>
        </p:nvGrpSpPr>
        <p:grpSpPr>
          <a:xfrm>
            <a:off x="6372997" y="347374"/>
            <a:ext cx="1209972" cy="322036"/>
            <a:chOff x="6152250" y="2980100"/>
            <a:chExt cx="281450" cy="146700"/>
          </a:xfrm>
        </p:grpSpPr>
        <p:cxnSp>
          <p:nvCxnSpPr>
            <p:cNvPr id="1328" name="Google Shape;1328;p40">
              <a:extLst>
                <a:ext uri="{FF2B5EF4-FFF2-40B4-BE49-F238E27FC236}">
                  <a16:creationId xmlns:a16="http://schemas.microsoft.com/office/drawing/2014/main" id="{CCA8C669-D1D0-4833-837B-C0B0A3DA4D97}"/>
                </a:ext>
              </a:extLst>
            </p:cNvPr>
            <p:cNvCxnSpPr/>
            <p:nvPr/>
          </p:nvCxnSpPr>
          <p:spPr>
            <a:xfrm>
              <a:off x="6152250" y="2980100"/>
              <a:ext cx="84600" cy="146700"/>
            </a:xfrm>
            <a:prstGeom prst="straightConnector1">
              <a:avLst/>
            </a:prstGeom>
            <a:noFill/>
            <a:ln w="9525" cap="flat" cmpd="sng">
              <a:solidFill>
                <a:schemeClr val="lt1"/>
              </a:solidFill>
              <a:prstDash val="solid"/>
              <a:round/>
              <a:headEnd type="none" w="med" len="med"/>
              <a:tailEnd type="none" w="med" len="med"/>
            </a:ln>
          </p:spPr>
        </p:cxnSp>
        <p:cxnSp>
          <p:nvCxnSpPr>
            <p:cNvPr id="1329" name="Google Shape;1329;p40">
              <a:extLst>
                <a:ext uri="{FF2B5EF4-FFF2-40B4-BE49-F238E27FC236}">
                  <a16:creationId xmlns:a16="http://schemas.microsoft.com/office/drawing/2014/main" id="{F8CFDCA9-F1C5-0A0F-4092-613F64544831}"/>
                </a:ext>
              </a:extLst>
            </p:cNvPr>
            <p:cNvCxnSpPr/>
            <p:nvPr/>
          </p:nvCxnSpPr>
          <p:spPr>
            <a:xfrm>
              <a:off x="6185058" y="2980100"/>
              <a:ext cx="84600" cy="146700"/>
            </a:xfrm>
            <a:prstGeom prst="straightConnector1">
              <a:avLst/>
            </a:prstGeom>
            <a:noFill/>
            <a:ln w="9525" cap="flat" cmpd="sng">
              <a:solidFill>
                <a:schemeClr val="lt1"/>
              </a:solidFill>
              <a:prstDash val="solid"/>
              <a:round/>
              <a:headEnd type="none" w="med" len="med"/>
              <a:tailEnd type="none" w="med" len="med"/>
            </a:ln>
          </p:spPr>
        </p:cxnSp>
        <p:cxnSp>
          <p:nvCxnSpPr>
            <p:cNvPr id="1330" name="Google Shape;1330;p40">
              <a:extLst>
                <a:ext uri="{FF2B5EF4-FFF2-40B4-BE49-F238E27FC236}">
                  <a16:creationId xmlns:a16="http://schemas.microsoft.com/office/drawing/2014/main" id="{348399F6-45AF-DF9F-AAAC-AF8E5F265F9A}"/>
                </a:ext>
              </a:extLst>
            </p:cNvPr>
            <p:cNvCxnSpPr/>
            <p:nvPr/>
          </p:nvCxnSpPr>
          <p:spPr>
            <a:xfrm>
              <a:off x="6217867" y="2980100"/>
              <a:ext cx="84600" cy="146700"/>
            </a:xfrm>
            <a:prstGeom prst="straightConnector1">
              <a:avLst/>
            </a:prstGeom>
            <a:noFill/>
            <a:ln w="9525" cap="flat" cmpd="sng">
              <a:solidFill>
                <a:schemeClr val="lt1"/>
              </a:solidFill>
              <a:prstDash val="solid"/>
              <a:round/>
              <a:headEnd type="none" w="med" len="med"/>
              <a:tailEnd type="none" w="med" len="med"/>
            </a:ln>
          </p:spPr>
        </p:cxnSp>
        <p:cxnSp>
          <p:nvCxnSpPr>
            <p:cNvPr id="1331" name="Google Shape;1331;p40">
              <a:extLst>
                <a:ext uri="{FF2B5EF4-FFF2-40B4-BE49-F238E27FC236}">
                  <a16:creationId xmlns:a16="http://schemas.microsoft.com/office/drawing/2014/main" id="{F65B3EA4-92A3-A306-08E5-3D320A9BE1E2}"/>
                </a:ext>
              </a:extLst>
            </p:cNvPr>
            <p:cNvCxnSpPr/>
            <p:nvPr/>
          </p:nvCxnSpPr>
          <p:spPr>
            <a:xfrm>
              <a:off x="6250675" y="2980100"/>
              <a:ext cx="84600" cy="146700"/>
            </a:xfrm>
            <a:prstGeom prst="straightConnector1">
              <a:avLst/>
            </a:prstGeom>
            <a:noFill/>
            <a:ln w="9525" cap="flat" cmpd="sng">
              <a:solidFill>
                <a:schemeClr val="lt1"/>
              </a:solidFill>
              <a:prstDash val="solid"/>
              <a:round/>
              <a:headEnd type="none" w="med" len="med"/>
              <a:tailEnd type="none" w="med" len="med"/>
            </a:ln>
          </p:spPr>
        </p:cxnSp>
        <p:cxnSp>
          <p:nvCxnSpPr>
            <p:cNvPr id="1332" name="Google Shape;1332;p40">
              <a:extLst>
                <a:ext uri="{FF2B5EF4-FFF2-40B4-BE49-F238E27FC236}">
                  <a16:creationId xmlns:a16="http://schemas.microsoft.com/office/drawing/2014/main" id="{455D49C0-AB24-DA97-7D7D-7C935BDD76BA}"/>
                </a:ext>
              </a:extLst>
            </p:cNvPr>
            <p:cNvCxnSpPr/>
            <p:nvPr/>
          </p:nvCxnSpPr>
          <p:spPr>
            <a:xfrm>
              <a:off x="6283483" y="2980100"/>
              <a:ext cx="84600" cy="146700"/>
            </a:xfrm>
            <a:prstGeom prst="straightConnector1">
              <a:avLst/>
            </a:prstGeom>
            <a:noFill/>
            <a:ln w="9525" cap="flat" cmpd="sng">
              <a:solidFill>
                <a:schemeClr val="lt1"/>
              </a:solidFill>
              <a:prstDash val="solid"/>
              <a:round/>
              <a:headEnd type="none" w="med" len="med"/>
              <a:tailEnd type="none" w="med" len="med"/>
            </a:ln>
          </p:spPr>
        </p:cxnSp>
        <p:cxnSp>
          <p:nvCxnSpPr>
            <p:cNvPr id="1333" name="Google Shape;1333;p40">
              <a:extLst>
                <a:ext uri="{FF2B5EF4-FFF2-40B4-BE49-F238E27FC236}">
                  <a16:creationId xmlns:a16="http://schemas.microsoft.com/office/drawing/2014/main" id="{A4BFA2D9-6D32-12DA-1525-7E789F74D334}"/>
                </a:ext>
              </a:extLst>
            </p:cNvPr>
            <p:cNvCxnSpPr/>
            <p:nvPr/>
          </p:nvCxnSpPr>
          <p:spPr>
            <a:xfrm>
              <a:off x="6316292" y="2980100"/>
              <a:ext cx="84600" cy="146700"/>
            </a:xfrm>
            <a:prstGeom prst="straightConnector1">
              <a:avLst/>
            </a:prstGeom>
            <a:noFill/>
            <a:ln w="9525" cap="flat" cmpd="sng">
              <a:solidFill>
                <a:schemeClr val="lt1"/>
              </a:solidFill>
              <a:prstDash val="solid"/>
              <a:round/>
              <a:headEnd type="none" w="med" len="med"/>
              <a:tailEnd type="none" w="med" len="med"/>
            </a:ln>
          </p:spPr>
        </p:cxnSp>
        <p:cxnSp>
          <p:nvCxnSpPr>
            <p:cNvPr id="1334" name="Google Shape;1334;p40">
              <a:extLst>
                <a:ext uri="{FF2B5EF4-FFF2-40B4-BE49-F238E27FC236}">
                  <a16:creationId xmlns:a16="http://schemas.microsoft.com/office/drawing/2014/main" id="{E13001AB-9541-5736-5BB3-A69F016321B1}"/>
                </a:ext>
              </a:extLst>
            </p:cNvPr>
            <p:cNvCxnSpPr/>
            <p:nvPr/>
          </p:nvCxnSpPr>
          <p:spPr>
            <a:xfrm>
              <a:off x="6349100" y="2980100"/>
              <a:ext cx="84600" cy="146700"/>
            </a:xfrm>
            <a:prstGeom prst="straightConnector1">
              <a:avLst/>
            </a:prstGeom>
            <a:noFill/>
            <a:ln w="9525" cap="flat" cmpd="sng">
              <a:solidFill>
                <a:schemeClr val="lt1"/>
              </a:solidFill>
              <a:prstDash val="solid"/>
              <a:round/>
              <a:headEnd type="none" w="med" len="med"/>
              <a:tailEnd type="none" w="med" len="med"/>
            </a:ln>
          </p:spPr>
        </p:cxnSp>
      </p:grpSp>
      <p:grpSp>
        <p:nvGrpSpPr>
          <p:cNvPr id="1335" name="Google Shape;1335;p40">
            <a:extLst>
              <a:ext uri="{FF2B5EF4-FFF2-40B4-BE49-F238E27FC236}">
                <a16:creationId xmlns:a16="http://schemas.microsoft.com/office/drawing/2014/main" id="{73FD98C3-4B54-56CB-C284-A4759F10317E}"/>
              </a:ext>
            </a:extLst>
          </p:cNvPr>
          <p:cNvGrpSpPr/>
          <p:nvPr/>
        </p:nvGrpSpPr>
        <p:grpSpPr>
          <a:xfrm>
            <a:off x="9629927" y="433201"/>
            <a:ext cx="1581115" cy="150292"/>
            <a:chOff x="7132928" y="603919"/>
            <a:chExt cx="1185836" cy="112719"/>
          </a:xfrm>
        </p:grpSpPr>
        <p:grpSp>
          <p:nvGrpSpPr>
            <p:cNvPr id="1336" name="Google Shape;1336;p40">
              <a:extLst>
                <a:ext uri="{FF2B5EF4-FFF2-40B4-BE49-F238E27FC236}">
                  <a16:creationId xmlns:a16="http://schemas.microsoft.com/office/drawing/2014/main" id="{D29770B6-D698-082D-B2A0-A5BE6942C762}"/>
                </a:ext>
              </a:extLst>
            </p:cNvPr>
            <p:cNvGrpSpPr/>
            <p:nvPr/>
          </p:nvGrpSpPr>
          <p:grpSpPr>
            <a:xfrm rot="5400000">
              <a:off x="8025905" y="423779"/>
              <a:ext cx="112719" cy="472999"/>
              <a:chOff x="8280966" y="3432128"/>
              <a:chExt cx="112719" cy="472999"/>
            </a:xfrm>
          </p:grpSpPr>
          <p:grpSp>
            <p:nvGrpSpPr>
              <p:cNvPr id="1337" name="Google Shape;1337;p40">
                <a:extLst>
                  <a:ext uri="{FF2B5EF4-FFF2-40B4-BE49-F238E27FC236}">
                    <a16:creationId xmlns:a16="http://schemas.microsoft.com/office/drawing/2014/main" id="{426E3F56-92E4-7811-EC44-0D54451716F2}"/>
                  </a:ext>
                </a:extLst>
              </p:cNvPr>
              <p:cNvGrpSpPr/>
              <p:nvPr/>
            </p:nvGrpSpPr>
            <p:grpSpPr>
              <a:xfrm>
                <a:off x="8281049" y="3432128"/>
                <a:ext cx="112635" cy="112674"/>
                <a:chOff x="1662700" y="87500"/>
                <a:chExt cx="388800" cy="388800"/>
              </a:xfrm>
            </p:grpSpPr>
            <p:cxnSp>
              <p:nvCxnSpPr>
                <p:cNvPr id="1338" name="Google Shape;1338;p40">
                  <a:extLst>
                    <a:ext uri="{FF2B5EF4-FFF2-40B4-BE49-F238E27FC236}">
                      <a16:creationId xmlns:a16="http://schemas.microsoft.com/office/drawing/2014/main" id="{74078073-B710-EDC2-46DD-DD578CCDE7A3}"/>
                    </a:ext>
                  </a:extLst>
                </p:cNvPr>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cxnSp>
              <p:nvCxnSpPr>
                <p:cNvPr id="1339" name="Google Shape;1339;p40">
                  <a:extLst>
                    <a:ext uri="{FF2B5EF4-FFF2-40B4-BE49-F238E27FC236}">
                      <a16:creationId xmlns:a16="http://schemas.microsoft.com/office/drawing/2014/main" id="{5963DD99-EA9F-F71D-A959-864AD10FC94B}"/>
                    </a:ext>
                  </a:extLst>
                </p:cNvPr>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grpSp>
          <p:grpSp>
            <p:nvGrpSpPr>
              <p:cNvPr id="1340" name="Google Shape;1340;p40">
                <a:extLst>
                  <a:ext uri="{FF2B5EF4-FFF2-40B4-BE49-F238E27FC236}">
                    <a16:creationId xmlns:a16="http://schemas.microsoft.com/office/drawing/2014/main" id="{C0ADCEF2-D272-5BBB-95EC-72AD6BA4450F}"/>
                  </a:ext>
                </a:extLst>
              </p:cNvPr>
              <p:cNvGrpSpPr/>
              <p:nvPr/>
            </p:nvGrpSpPr>
            <p:grpSpPr>
              <a:xfrm>
                <a:off x="8280966" y="3612318"/>
                <a:ext cx="112607" cy="112607"/>
                <a:chOff x="3050281" y="152815"/>
                <a:chExt cx="549841" cy="549841"/>
              </a:xfrm>
            </p:grpSpPr>
            <p:grpSp>
              <p:nvGrpSpPr>
                <p:cNvPr id="1341" name="Google Shape;1341;p40">
                  <a:extLst>
                    <a:ext uri="{FF2B5EF4-FFF2-40B4-BE49-F238E27FC236}">
                      <a16:creationId xmlns:a16="http://schemas.microsoft.com/office/drawing/2014/main" id="{C9011248-1F47-E1A5-89F2-47B98D949DFF}"/>
                    </a:ext>
                  </a:extLst>
                </p:cNvPr>
                <p:cNvGrpSpPr/>
                <p:nvPr/>
              </p:nvGrpSpPr>
              <p:grpSpPr>
                <a:xfrm>
                  <a:off x="3130800" y="233350"/>
                  <a:ext cx="388800" cy="388800"/>
                  <a:chOff x="1662700" y="87500"/>
                  <a:chExt cx="388800" cy="388800"/>
                </a:xfrm>
              </p:grpSpPr>
              <p:cxnSp>
                <p:nvCxnSpPr>
                  <p:cNvPr id="1342" name="Google Shape;1342;p40">
                    <a:extLst>
                      <a:ext uri="{FF2B5EF4-FFF2-40B4-BE49-F238E27FC236}">
                        <a16:creationId xmlns:a16="http://schemas.microsoft.com/office/drawing/2014/main" id="{37391A10-F8FC-0E77-CE2C-E68BE3054429}"/>
                      </a:ext>
                    </a:extLst>
                  </p:cNvPr>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cxnSp>
                <p:nvCxnSpPr>
                  <p:cNvPr id="1343" name="Google Shape;1343;p40">
                    <a:extLst>
                      <a:ext uri="{FF2B5EF4-FFF2-40B4-BE49-F238E27FC236}">
                        <a16:creationId xmlns:a16="http://schemas.microsoft.com/office/drawing/2014/main" id="{F589950D-B387-5DB2-31F8-68AB0B1A0CE3}"/>
                      </a:ext>
                    </a:extLst>
                  </p:cNvPr>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grpSp>
            <p:grpSp>
              <p:nvGrpSpPr>
                <p:cNvPr id="1344" name="Google Shape;1344;p40">
                  <a:extLst>
                    <a:ext uri="{FF2B5EF4-FFF2-40B4-BE49-F238E27FC236}">
                      <a16:creationId xmlns:a16="http://schemas.microsoft.com/office/drawing/2014/main" id="{1127B988-FD8C-C6C6-A1B9-8DCF24B2E682}"/>
                    </a:ext>
                  </a:extLst>
                </p:cNvPr>
                <p:cNvGrpSpPr/>
                <p:nvPr/>
              </p:nvGrpSpPr>
              <p:grpSpPr>
                <a:xfrm rot="2700000">
                  <a:off x="3130804" y="233337"/>
                  <a:ext cx="388796" cy="388796"/>
                  <a:chOff x="1662700" y="87500"/>
                  <a:chExt cx="388800" cy="388800"/>
                </a:xfrm>
              </p:grpSpPr>
              <p:cxnSp>
                <p:nvCxnSpPr>
                  <p:cNvPr id="1345" name="Google Shape;1345;p40">
                    <a:extLst>
                      <a:ext uri="{FF2B5EF4-FFF2-40B4-BE49-F238E27FC236}">
                        <a16:creationId xmlns:a16="http://schemas.microsoft.com/office/drawing/2014/main" id="{F0BBBD10-EE12-D062-F7BC-8435058C4971}"/>
                      </a:ext>
                    </a:extLst>
                  </p:cNvPr>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cxnSp>
                <p:nvCxnSpPr>
                  <p:cNvPr id="1346" name="Google Shape;1346;p40">
                    <a:extLst>
                      <a:ext uri="{FF2B5EF4-FFF2-40B4-BE49-F238E27FC236}">
                        <a16:creationId xmlns:a16="http://schemas.microsoft.com/office/drawing/2014/main" id="{7B87AAFE-4C1F-3677-8C9E-759B67E0B953}"/>
                      </a:ext>
                    </a:extLst>
                  </p:cNvPr>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grpSp>
          </p:grpSp>
          <p:grpSp>
            <p:nvGrpSpPr>
              <p:cNvPr id="1347" name="Google Shape;1347;p40">
                <a:extLst>
                  <a:ext uri="{FF2B5EF4-FFF2-40B4-BE49-F238E27FC236}">
                    <a16:creationId xmlns:a16="http://schemas.microsoft.com/office/drawing/2014/main" id="{A1271334-D143-4E34-73F9-5B2EBDF2CB38}"/>
                  </a:ext>
                </a:extLst>
              </p:cNvPr>
              <p:cNvGrpSpPr/>
              <p:nvPr/>
            </p:nvGrpSpPr>
            <p:grpSpPr>
              <a:xfrm>
                <a:off x="8281049" y="3792453"/>
                <a:ext cx="112635" cy="112674"/>
                <a:chOff x="1662700" y="87500"/>
                <a:chExt cx="388800" cy="388800"/>
              </a:xfrm>
            </p:grpSpPr>
            <p:cxnSp>
              <p:nvCxnSpPr>
                <p:cNvPr id="1348" name="Google Shape;1348;p40">
                  <a:extLst>
                    <a:ext uri="{FF2B5EF4-FFF2-40B4-BE49-F238E27FC236}">
                      <a16:creationId xmlns:a16="http://schemas.microsoft.com/office/drawing/2014/main" id="{54FFA570-B85E-44FD-B4E2-0D033DABFAF8}"/>
                    </a:ext>
                  </a:extLst>
                </p:cNvPr>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cxnSp>
              <p:nvCxnSpPr>
                <p:cNvPr id="1349" name="Google Shape;1349;p40">
                  <a:extLst>
                    <a:ext uri="{FF2B5EF4-FFF2-40B4-BE49-F238E27FC236}">
                      <a16:creationId xmlns:a16="http://schemas.microsoft.com/office/drawing/2014/main" id="{AC8C624D-1B1C-9B7E-521F-70A0C9C3FE2A}"/>
                    </a:ext>
                  </a:extLst>
                </p:cNvPr>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grpSp>
        </p:grpSp>
        <p:grpSp>
          <p:nvGrpSpPr>
            <p:cNvPr id="1350" name="Google Shape;1350;p40">
              <a:extLst>
                <a:ext uri="{FF2B5EF4-FFF2-40B4-BE49-F238E27FC236}">
                  <a16:creationId xmlns:a16="http://schemas.microsoft.com/office/drawing/2014/main" id="{0FC149A8-B30B-6EC8-77B0-C768FC21DC8C}"/>
                </a:ext>
              </a:extLst>
            </p:cNvPr>
            <p:cNvGrpSpPr/>
            <p:nvPr/>
          </p:nvGrpSpPr>
          <p:grpSpPr>
            <a:xfrm rot="5400000" flipH="1">
              <a:off x="7316182" y="441677"/>
              <a:ext cx="70716" cy="437224"/>
              <a:chOff x="6038025" y="856150"/>
              <a:chExt cx="281400" cy="1739850"/>
            </a:xfrm>
          </p:grpSpPr>
          <p:sp>
            <p:nvSpPr>
              <p:cNvPr id="1351" name="Google Shape;1351;p40">
                <a:extLst>
                  <a:ext uri="{FF2B5EF4-FFF2-40B4-BE49-F238E27FC236}">
                    <a16:creationId xmlns:a16="http://schemas.microsoft.com/office/drawing/2014/main" id="{D5799EB3-3913-4F8F-6C23-5A29D444F4B4}"/>
                  </a:ext>
                </a:extLst>
              </p:cNvPr>
              <p:cNvSpPr/>
              <p:nvPr/>
            </p:nvSpPr>
            <p:spPr>
              <a:xfrm>
                <a:off x="6038025" y="856150"/>
                <a:ext cx="281400" cy="281400"/>
              </a:xfrm>
              <a:prstGeom prst="ellipse">
                <a:avLst/>
              </a:pr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dirty="0"/>
              </a:p>
            </p:txBody>
          </p:sp>
          <p:sp>
            <p:nvSpPr>
              <p:cNvPr id="1352" name="Google Shape;1352;p40">
                <a:extLst>
                  <a:ext uri="{FF2B5EF4-FFF2-40B4-BE49-F238E27FC236}">
                    <a16:creationId xmlns:a16="http://schemas.microsoft.com/office/drawing/2014/main" id="{9323B1B3-06D4-7150-81B0-2C50F7773822}"/>
                  </a:ext>
                </a:extLst>
              </p:cNvPr>
              <p:cNvSpPr/>
              <p:nvPr/>
            </p:nvSpPr>
            <p:spPr>
              <a:xfrm>
                <a:off x="6038025" y="1342300"/>
                <a:ext cx="281400" cy="281400"/>
              </a:xfrm>
              <a:prstGeom prst="ellipse">
                <a:avLst/>
              </a:pr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dirty="0"/>
              </a:p>
            </p:txBody>
          </p:sp>
          <p:sp>
            <p:nvSpPr>
              <p:cNvPr id="1353" name="Google Shape;1353;p40">
                <a:extLst>
                  <a:ext uri="{FF2B5EF4-FFF2-40B4-BE49-F238E27FC236}">
                    <a16:creationId xmlns:a16="http://schemas.microsoft.com/office/drawing/2014/main" id="{FD0EDDBF-2DF6-AE66-F19D-6C363BCB85D4}"/>
                  </a:ext>
                </a:extLst>
              </p:cNvPr>
              <p:cNvSpPr/>
              <p:nvPr/>
            </p:nvSpPr>
            <p:spPr>
              <a:xfrm>
                <a:off x="6038025" y="1828450"/>
                <a:ext cx="281400" cy="281400"/>
              </a:xfrm>
              <a:prstGeom prst="ellipse">
                <a:avLst/>
              </a:pr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dirty="0"/>
              </a:p>
            </p:txBody>
          </p:sp>
          <p:sp>
            <p:nvSpPr>
              <p:cNvPr id="1354" name="Google Shape;1354;p40">
                <a:extLst>
                  <a:ext uri="{FF2B5EF4-FFF2-40B4-BE49-F238E27FC236}">
                    <a16:creationId xmlns:a16="http://schemas.microsoft.com/office/drawing/2014/main" id="{C0DD1D18-2932-E696-4C7C-C10CCE5B7589}"/>
                  </a:ext>
                </a:extLst>
              </p:cNvPr>
              <p:cNvSpPr/>
              <p:nvPr/>
            </p:nvSpPr>
            <p:spPr>
              <a:xfrm>
                <a:off x="6038025" y="2314600"/>
                <a:ext cx="281400" cy="281400"/>
              </a:xfrm>
              <a:prstGeom prst="ellipse">
                <a:avLst/>
              </a:pr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dirty="0"/>
              </a:p>
            </p:txBody>
          </p:sp>
        </p:grpSp>
      </p:grpSp>
      <p:sp>
        <p:nvSpPr>
          <p:cNvPr id="5" name="Google Shape;1178;p37">
            <a:extLst>
              <a:ext uri="{FF2B5EF4-FFF2-40B4-BE49-F238E27FC236}">
                <a16:creationId xmlns:a16="http://schemas.microsoft.com/office/drawing/2014/main" id="{6CDE973C-3AA4-481E-0782-873B6CB5DC88}"/>
              </a:ext>
            </a:extLst>
          </p:cNvPr>
          <p:cNvSpPr txBox="1">
            <a:spLocks/>
          </p:cNvSpPr>
          <p:nvPr/>
        </p:nvSpPr>
        <p:spPr>
          <a:xfrm>
            <a:off x="5923757" y="1200635"/>
            <a:ext cx="5639627" cy="4724221"/>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L="457200" marR="0" lvl="0" indent="-330200" algn="l" rtl="0">
              <a:lnSpc>
                <a:spcPct val="115000"/>
              </a:lnSpc>
              <a:spcBef>
                <a:spcPts val="0"/>
              </a:spcBef>
              <a:spcAft>
                <a:spcPts val="0"/>
              </a:spcAft>
              <a:buClr>
                <a:schemeClr val="lt1"/>
              </a:buClr>
              <a:buSzPts val="1600"/>
              <a:buFont typeface="Didact Gothic"/>
              <a:buChar char="●"/>
              <a:defRPr sz="1600" b="0" i="0" u="none" strike="noStrike" cap="none">
                <a:solidFill>
                  <a:schemeClr val="lt1"/>
                </a:solidFill>
                <a:latin typeface="Didact Gothic"/>
                <a:ea typeface="Didact Gothic"/>
                <a:cs typeface="Didact Gothic"/>
                <a:sym typeface="Didact Gothic"/>
              </a:defRPr>
            </a:lvl1pPr>
            <a:lvl2pPr marL="914400" marR="0" lvl="1" indent="-330200" algn="l" rtl="0">
              <a:lnSpc>
                <a:spcPct val="115000"/>
              </a:lnSpc>
              <a:spcBef>
                <a:spcPts val="1600"/>
              </a:spcBef>
              <a:spcAft>
                <a:spcPts val="0"/>
              </a:spcAft>
              <a:buClr>
                <a:schemeClr val="lt1"/>
              </a:buClr>
              <a:buSzPts val="1600"/>
              <a:buFont typeface="Didact Gothic"/>
              <a:buChar char="○"/>
              <a:defRPr sz="1600" b="0" i="0" u="none" strike="noStrike" cap="none">
                <a:solidFill>
                  <a:schemeClr val="lt1"/>
                </a:solidFill>
                <a:latin typeface="Didact Gothic"/>
                <a:ea typeface="Didact Gothic"/>
                <a:cs typeface="Didact Gothic"/>
                <a:sym typeface="Didact Gothic"/>
              </a:defRPr>
            </a:lvl2pPr>
            <a:lvl3pPr marL="1371600" marR="0" lvl="2" indent="-330200" algn="l" rtl="0">
              <a:lnSpc>
                <a:spcPct val="115000"/>
              </a:lnSpc>
              <a:spcBef>
                <a:spcPts val="1600"/>
              </a:spcBef>
              <a:spcAft>
                <a:spcPts val="0"/>
              </a:spcAft>
              <a:buClr>
                <a:schemeClr val="lt1"/>
              </a:buClr>
              <a:buSzPts val="1600"/>
              <a:buFont typeface="Didact Gothic"/>
              <a:buChar char="■"/>
              <a:defRPr sz="1600" b="0" i="0" u="none" strike="noStrike" cap="none">
                <a:solidFill>
                  <a:schemeClr val="lt1"/>
                </a:solidFill>
                <a:latin typeface="Didact Gothic"/>
                <a:ea typeface="Didact Gothic"/>
                <a:cs typeface="Didact Gothic"/>
                <a:sym typeface="Didact Gothic"/>
              </a:defRPr>
            </a:lvl3pPr>
            <a:lvl4pPr marL="1828800" marR="0" lvl="3" indent="-330200" algn="l" rtl="0">
              <a:lnSpc>
                <a:spcPct val="115000"/>
              </a:lnSpc>
              <a:spcBef>
                <a:spcPts val="1600"/>
              </a:spcBef>
              <a:spcAft>
                <a:spcPts val="0"/>
              </a:spcAft>
              <a:buClr>
                <a:schemeClr val="lt1"/>
              </a:buClr>
              <a:buSzPts val="1600"/>
              <a:buFont typeface="Didact Gothic"/>
              <a:buChar char="●"/>
              <a:defRPr sz="1600" b="0" i="0" u="none" strike="noStrike" cap="none">
                <a:solidFill>
                  <a:schemeClr val="lt1"/>
                </a:solidFill>
                <a:latin typeface="Didact Gothic"/>
                <a:ea typeface="Didact Gothic"/>
                <a:cs typeface="Didact Gothic"/>
                <a:sym typeface="Didact Gothic"/>
              </a:defRPr>
            </a:lvl4pPr>
            <a:lvl5pPr marL="2286000" marR="0" lvl="4" indent="-330200" algn="l" rtl="0">
              <a:lnSpc>
                <a:spcPct val="115000"/>
              </a:lnSpc>
              <a:spcBef>
                <a:spcPts val="1600"/>
              </a:spcBef>
              <a:spcAft>
                <a:spcPts val="0"/>
              </a:spcAft>
              <a:buClr>
                <a:schemeClr val="lt1"/>
              </a:buClr>
              <a:buSzPts val="1600"/>
              <a:buFont typeface="Didact Gothic"/>
              <a:buChar char="○"/>
              <a:defRPr sz="1600" b="0" i="0" u="none" strike="noStrike" cap="none">
                <a:solidFill>
                  <a:schemeClr val="lt1"/>
                </a:solidFill>
                <a:latin typeface="Didact Gothic"/>
                <a:ea typeface="Didact Gothic"/>
                <a:cs typeface="Didact Gothic"/>
                <a:sym typeface="Didact Gothic"/>
              </a:defRPr>
            </a:lvl5pPr>
            <a:lvl6pPr marL="2743200" marR="0" lvl="5" indent="-330200" algn="l" rtl="0">
              <a:lnSpc>
                <a:spcPct val="115000"/>
              </a:lnSpc>
              <a:spcBef>
                <a:spcPts val="1600"/>
              </a:spcBef>
              <a:spcAft>
                <a:spcPts val="0"/>
              </a:spcAft>
              <a:buClr>
                <a:schemeClr val="lt1"/>
              </a:buClr>
              <a:buSzPts val="1600"/>
              <a:buFont typeface="Didact Gothic"/>
              <a:buChar char="■"/>
              <a:defRPr sz="1600" b="0" i="0" u="none" strike="noStrike" cap="none">
                <a:solidFill>
                  <a:schemeClr val="lt1"/>
                </a:solidFill>
                <a:latin typeface="Didact Gothic"/>
                <a:ea typeface="Didact Gothic"/>
                <a:cs typeface="Didact Gothic"/>
                <a:sym typeface="Didact Gothic"/>
              </a:defRPr>
            </a:lvl6pPr>
            <a:lvl7pPr marL="3200400" marR="0" lvl="6" indent="-330200" algn="l" rtl="0">
              <a:lnSpc>
                <a:spcPct val="115000"/>
              </a:lnSpc>
              <a:spcBef>
                <a:spcPts val="1600"/>
              </a:spcBef>
              <a:spcAft>
                <a:spcPts val="0"/>
              </a:spcAft>
              <a:buClr>
                <a:schemeClr val="lt1"/>
              </a:buClr>
              <a:buSzPts val="1600"/>
              <a:buFont typeface="Didact Gothic"/>
              <a:buChar char="●"/>
              <a:defRPr sz="1600" b="0" i="0" u="none" strike="noStrike" cap="none">
                <a:solidFill>
                  <a:schemeClr val="lt1"/>
                </a:solidFill>
                <a:latin typeface="Didact Gothic"/>
                <a:ea typeface="Didact Gothic"/>
                <a:cs typeface="Didact Gothic"/>
                <a:sym typeface="Didact Gothic"/>
              </a:defRPr>
            </a:lvl7pPr>
            <a:lvl8pPr marL="3657600" marR="0" lvl="7" indent="-330200" algn="l" rtl="0">
              <a:lnSpc>
                <a:spcPct val="115000"/>
              </a:lnSpc>
              <a:spcBef>
                <a:spcPts val="1600"/>
              </a:spcBef>
              <a:spcAft>
                <a:spcPts val="0"/>
              </a:spcAft>
              <a:buClr>
                <a:schemeClr val="lt1"/>
              </a:buClr>
              <a:buSzPts val="1600"/>
              <a:buFont typeface="Didact Gothic"/>
              <a:buChar char="○"/>
              <a:defRPr sz="1600" b="0" i="0" u="none" strike="noStrike" cap="none">
                <a:solidFill>
                  <a:schemeClr val="lt1"/>
                </a:solidFill>
                <a:latin typeface="Didact Gothic"/>
                <a:ea typeface="Didact Gothic"/>
                <a:cs typeface="Didact Gothic"/>
                <a:sym typeface="Didact Gothic"/>
              </a:defRPr>
            </a:lvl8pPr>
            <a:lvl9pPr marL="4114800" marR="0" lvl="8" indent="-330200" algn="l" rtl="0">
              <a:lnSpc>
                <a:spcPct val="115000"/>
              </a:lnSpc>
              <a:spcBef>
                <a:spcPts val="1600"/>
              </a:spcBef>
              <a:spcAft>
                <a:spcPts val="1600"/>
              </a:spcAft>
              <a:buClr>
                <a:schemeClr val="lt1"/>
              </a:buClr>
              <a:buSzPts val="1600"/>
              <a:buFont typeface="Didact Gothic"/>
              <a:buChar char="■"/>
              <a:defRPr sz="1600" b="0" i="0" u="none" strike="noStrike" cap="none">
                <a:solidFill>
                  <a:schemeClr val="lt1"/>
                </a:solidFill>
                <a:latin typeface="Didact Gothic"/>
                <a:ea typeface="Didact Gothic"/>
                <a:cs typeface="Didact Gothic"/>
                <a:sym typeface="Didact Gothic"/>
              </a:defRPr>
            </a:lvl9pPr>
          </a:lstStyle>
          <a:p>
            <a:pPr marL="0" indent="0">
              <a:lnSpc>
                <a:spcPct val="100000"/>
              </a:lnSpc>
              <a:buNone/>
            </a:pPr>
            <a:endParaRPr lang="en-US" sz="2133" dirty="0"/>
          </a:p>
        </p:txBody>
      </p:sp>
      <p:sp>
        <p:nvSpPr>
          <p:cNvPr id="7" name="TextBox 6">
            <a:extLst>
              <a:ext uri="{FF2B5EF4-FFF2-40B4-BE49-F238E27FC236}">
                <a16:creationId xmlns:a16="http://schemas.microsoft.com/office/drawing/2014/main" id="{F935B7FA-3405-82A7-57B7-BF868E95897D}"/>
              </a:ext>
            </a:extLst>
          </p:cNvPr>
          <p:cNvSpPr txBox="1"/>
          <p:nvPr/>
        </p:nvSpPr>
        <p:spPr>
          <a:xfrm>
            <a:off x="159488" y="3309603"/>
            <a:ext cx="5764269" cy="1938992"/>
          </a:xfrm>
          <a:prstGeom prst="rect">
            <a:avLst/>
          </a:prstGeom>
          <a:noFill/>
        </p:spPr>
        <p:txBody>
          <a:bodyPr wrap="square">
            <a:spAutoFit/>
          </a:bodyPr>
          <a:lstStyle/>
          <a:p>
            <a:pPr algn="just"/>
            <a:r>
              <a:rPr lang="en-US" sz="2000" dirty="0">
                <a:latin typeface="Iceland" panose="02000506000000020004" pitchFamily="2" charset="0"/>
              </a:rPr>
              <a:t>Most patients with hypertension do not have a stroke, as indicated by the large bar at the </a:t>
            </a:r>
          </a:p>
          <a:p>
            <a:r>
              <a:rPr lang="en-US" sz="2000" dirty="0">
                <a:latin typeface="Iceland" panose="02000506000000020004" pitchFamily="2" charset="0"/>
              </a:rPr>
              <a:t>zero mark. This suggests that while hypertension is a known risk factor, </a:t>
            </a:r>
            <a:r>
              <a:rPr lang="en-US" sz="2000" dirty="0">
                <a:solidFill>
                  <a:srgbClr val="FF0000"/>
                </a:solidFill>
                <a:latin typeface="Iceland" panose="02000506000000020004" pitchFamily="2" charset="0"/>
              </a:rPr>
              <a:t>the majority of </a:t>
            </a:r>
          </a:p>
          <a:p>
            <a:pPr algn="just"/>
            <a:r>
              <a:rPr lang="en-US" sz="2000" dirty="0">
                <a:solidFill>
                  <a:srgbClr val="FF0000"/>
                </a:solidFill>
                <a:latin typeface="Iceland" panose="02000506000000020004" pitchFamily="2" charset="0"/>
              </a:rPr>
              <a:t>hypertensive patients in this dataset have not experienced a stroke</a:t>
            </a:r>
            <a:r>
              <a:rPr lang="en-US" sz="2000" dirty="0">
                <a:latin typeface="Iceland" panose="02000506000000020004" pitchFamily="2" charset="0"/>
              </a:rPr>
              <a:t>.</a:t>
            </a:r>
            <a:endParaRPr lang="en-IN" sz="2000" dirty="0">
              <a:latin typeface="Iceland" panose="02000506000000020004" pitchFamily="2" charset="0"/>
            </a:endParaRPr>
          </a:p>
        </p:txBody>
      </p:sp>
      <p:pic>
        <p:nvPicPr>
          <p:cNvPr id="3" name="Picture 2" descr="A graph of a graph&#10;&#10;Description automatically generated">
            <a:extLst>
              <a:ext uri="{FF2B5EF4-FFF2-40B4-BE49-F238E27FC236}">
                <a16:creationId xmlns:a16="http://schemas.microsoft.com/office/drawing/2014/main" id="{47E900E3-6773-D239-7CD0-3637140AAD44}"/>
              </a:ext>
            </a:extLst>
          </p:cNvPr>
          <p:cNvPicPr>
            <a:picLocks noChangeAspect="1"/>
          </p:cNvPicPr>
          <p:nvPr/>
        </p:nvPicPr>
        <p:blipFill>
          <a:blip r:embed="rId3"/>
          <a:stretch>
            <a:fillRect/>
          </a:stretch>
        </p:blipFill>
        <p:spPr>
          <a:xfrm>
            <a:off x="6099001" y="1361641"/>
            <a:ext cx="5325508" cy="4368599"/>
          </a:xfrm>
          <a:prstGeom prst="rect">
            <a:avLst/>
          </a:prstGeom>
        </p:spPr>
      </p:pic>
    </p:spTree>
    <p:extLst>
      <p:ext uri="{BB962C8B-B14F-4D97-AF65-F5344CB8AC3E}">
        <p14:creationId xmlns:p14="http://schemas.microsoft.com/office/powerpoint/2010/main" val="14687157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14">
          <a:extLst>
            <a:ext uri="{FF2B5EF4-FFF2-40B4-BE49-F238E27FC236}">
              <a16:creationId xmlns:a16="http://schemas.microsoft.com/office/drawing/2014/main" id="{DC3CC4CD-D979-7976-3C42-20D3F918F072}"/>
            </a:ext>
          </a:extLst>
        </p:cNvPr>
        <p:cNvGrpSpPr/>
        <p:nvPr/>
      </p:nvGrpSpPr>
      <p:grpSpPr>
        <a:xfrm>
          <a:off x="0" y="0"/>
          <a:ext cx="0" cy="0"/>
          <a:chOff x="0" y="0"/>
          <a:chExt cx="0" cy="0"/>
        </a:xfrm>
      </p:grpSpPr>
      <p:sp>
        <p:nvSpPr>
          <p:cNvPr id="1321" name="Google Shape;1321;p40">
            <a:extLst>
              <a:ext uri="{FF2B5EF4-FFF2-40B4-BE49-F238E27FC236}">
                <a16:creationId xmlns:a16="http://schemas.microsoft.com/office/drawing/2014/main" id="{6541CC5F-903D-472C-ED1F-8F026BAF2AE5}"/>
              </a:ext>
            </a:extLst>
          </p:cNvPr>
          <p:cNvSpPr txBox="1">
            <a:spLocks noGrp="1"/>
          </p:cNvSpPr>
          <p:nvPr>
            <p:ph type="title"/>
          </p:nvPr>
        </p:nvSpPr>
        <p:spPr>
          <a:xfrm>
            <a:off x="224095" y="246833"/>
            <a:ext cx="5739685" cy="1342000"/>
          </a:xfrm>
          <a:prstGeom prst="rect">
            <a:avLst/>
          </a:prstGeom>
        </p:spPr>
        <p:txBody>
          <a:bodyPr spcFirstLastPara="1" vert="horz" wrap="square" lIns="121900" tIns="121900" rIns="121900" bIns="121900" rtlCol="0" anchor="ctr" anchorCtr="0">
            <a:noAutofit/>
          </a:bodyPr>
          <a:lstStyle/>
          <a:p>
            <a:r>
              <a:rPr lang="en-IN" dirty="0">
                <a:solidFill>
                  <a:schemeClr val="accent3">
                    <a:lumMod val="60000"/>
                    <a:lumOff val="40000"/>
                  </a:schemeClr>
                </a:solidFill>
                <a:latin typeface="Iceland" panose="020B0604020202020204" charset="0"/>
              </a:rPr>
              <a:t>Data </a:t>
            </a:r>
            <a:r>
              <a:rPr lang="en-IN" b="0" dirty="0">
                <a:solidFill>
                  <a:schemeClr val="accent3">
                    <a:lumMod val="60000"/>
                    <a:lumOff val="40000"/>
                  </a:schemeClr>
                </a:solidFill>
                <a:latin typeface="Iceland" panose="020B0604020202020204" charset="0"/>
              </a:rPr>
              <a:t>V</a:t>
            </a:r>
            <a:r>
              <a:rPr lang="en-IN" b="0" i="0" dirty="0">
                <a:solidFill>
                  <a:schemeClr val="accent3">
                    <a:lumMod val="60000"/>
                    <a:lumOff val="40000"/>
                  </a:schemeClr>
                </a:solidFill>
                <a:effectLst/>
                <a:latin typeface="Iceland" panose="020B0604020202020204" charset="0"/>
              </a:rPr>
              <a:t>isualisation</a:t>
            </a:r>
            <a:r>
              <a:rPr lang="en-IN" dirty="0">
                <a:solidFill>
                  <a:schemeClr val="accent3">
                    <a:lumMod val="60000"/>
                    <a:lumOff val="40000"/>
                  </a:schemeClr>
                </a:solidFill>
                <a:latin typeface="Iceland" panose="020B0604020202020204" charset="0"/>
              </a:rPr>
              <a:t> </a:t>
            </a:r>
          </a:p>
        </p:txBody>
      </p:sp>
      <p:sp>
        <p:nvSpPr>
          <p:cNvPr id="1322" name="Google Shape;1322;p40">
            <a:extLst>
              <a:ext uri="{FF2B5EF4-FFF2-40B4-BE49-F238E27FC236}">
                <a16:creationId xmlns:a16="http://schemas.microsoft.com/office/drawing/2014/main" id="{3ECF424A-47D5-1E15-FA6B-4A96F862A612}"/>
              </a:ext>
            </a:extLst>
          </p:cNvPr>
          <p:cNvSpPr txBox="1">
            <a:spLocks noGrp="1"/>
          </p:cNvSpPr>
          <p:nvPr>
            <p:ph type="body" idx="1"/>
          </p:nvPr>
        </p:nvSpPr>
        <p:spPr>
          <a:xfrm>
            <a:off x="224095" y="1652117"/>
            <a:ext cx="4826800" cy="976800"/>
          </a:xfrm>
          <a:prstGeom prst="rect">
            <a:avLst/>
          </a:prstGeom>
        </p:spPr>
        <p:txBody>
          <a:bodyPr spcFirstLastPara="1" vert="horz" wrap="square" lIns="121900" tIns="121900" rIns="121900" bIns="121900" rtlCol="0" anchor="ctr" anchorCtr="0">
            <a:noAutofit/>
          </a:bodyPr>
          <a:lstStyle/>
          <a:p>
            <a:pPr marL="0" indent="0">
              <a:buClr>
                <a:srgbClr val="273D40"/>
              </a:buClr>
              <a:buSzPts val="600"/>
              <a:buNone/>
            </a:pPr>
            <a:r>
              <a:rPr lang="en-US" sz="2400" dirty="0">
                <a:solidFill>
                  <a:schemeClr val="lt1"/>
                </a:solidFill>
                <a:latin typeface="Iceland" panose="02000506000000020004" pitchFamily="2" charset="0"/>
              </a:rPr>
              <a:t>Is there any correlation between BMI and average glucose level among stroke patients?</a:t>
            </a:r>
          </a:p>
        </p:txBody>
      </p:sp>
      <p:grpSp>
        <p:nvGrpSpPr>
          <p:cNvPr id="1327" name="Google Shape;1327;p40">
            <a:extLst>
              <a:ext uri="{FF2B5EF4-FFF2-40B4-BE49-F238E27FC236}">
                <a16:creationId xmlns:a16="http://schemas.microsoft.com/office/drawing/2014/main" id="{0465AE4E-F2A5-8B0A-834A-C71DDC6A8BCF}"/>
              </a:ext>
            </a:extLst>
          </p:cNvPr>
          <p:cNvGrpSpPr/>
          <p:nvPr/>
        </p:nvGrpSpPr>
        <p:grpSpPr>
          <a:xfrm>
            <a:off x="6372997" y="347374"/>
            <a:ext cx="1209972" cy="322036"/>
            <a:chOff x="6152250" y="2980100"/>
            <a:chExt cx="281450" cy="146700"/>
          </a:xfrm>
        </p:grpSpPr>
        <p:cxnSp>
          <p:nvCxnSpPr>
            <p:cNvPr id="1328" name="Google Shape;1328;p40">
              <a:extLst>
                <a:ext uri="{FF2B5EF4-FFF2-40B4-BE49-F238E27FC236}">
                  <a16:creationId xmlns:a16="http://schemas.microsoft.com/office/drawing/2014/main" id="{B355F71D-9A60-F187-0132-895D9876A695}"/>
                </a:ext>
              </a:extLst>
            </p:cNvPr>
            <p:cNvCxnSpPr/>
            <p:nvPr/>
          </p:nvCxnSpPr>
          <p:spPr>
            <a:xfrm>
              <a:off x="6152250" y="2980100"/>
              <a:ext cx="84600" cy="146700"/>
            </a:xfrm>
            <a:prstGeom prst="straightConnector1">
              <a:avLst/>
            </a:prstGeom>
            <a:noFill/>
            <a:ln w="9525" cap="flat" cmpd="sng">
              <a:solidFill>
                <a:schemeClr val="lt1"/>
              </a:solidFill>
              <a:prstDash val="solid"/>
              <a:round/>
              <a:headEnd type="none" w="med" len="med"/>
              <a:tailEnd type="none" w="med" len="med"/>
            </a:ln>
          </p:spPr>
        </p:cxnSp>
        <p:cxnSp>
          <p:nvCxnSpPr>
            <p:cNvPr id="1329" name="Google Shape;1329;p40">
              <a:extLst>
                <a:ext uri="{FF2B5EF4-FFF2-40B4-BE49-F238E27FC236}">
                  <a16:creationId xmlns:a16="http://schemas.microsoft.com/office/drawing/2014/main" id="{C26348B9-797E-833D-DCE3-BF9B8C9846E1}"/>
                </a:ext>
              </a:extLst>
            </p:cNvPr>
            <p:cNvCxnSpPr/>
            <p:nvPr/>
          </p:nvCxnSpPr>
          <p:spPr>
            <a:xfrm>
              <a:off x="6185058" y="2980100"/>
              <a:ext cx="84600" cy="146700"/>
            </a:xfrm>
            <a:prstGeom prst="straightConnector1">
              <a:avLst/>
            </a:prstGeom>
            <a:noFill/>
            <a:ln w="9525" cap="flat" cmpd="sng">
              <a:solidFill>
                <a:schemeClr val="lt1"/>
              </a:solidFill>
              <a:prstDash val="solid"/>
              <a:round/>
              <a:headEnd type="none" w="med" len="med"/>
              <a:tailEnd type="none" w="med" len="med"/>
            </a:ln>
          </p:spPr>
        </p:cxnSp>
        <p:cxnSp>
          <p:nvCxnSpPr>
            <p:cNvPr id="1330" name="Google Shape;1330;p40">
              <a:extLst>
                <a:ext uri="{FF2B5EF4-FFF2-40B4-BE49-F238E27FC236}">
                  <a16:creationId xmlns:a16="http://schemas.microsoft.com/office/drawing/2014/main" id="{DA041170-5FBD-4BB6-2643-54AF74C549FB}"/>
                </a:ext>
              </a:extLst>
            </p:cNvPr>
            <p:cNvCxnSpPr/>
            <p:nvPr/>
          </p:nvCxnSpPr>
          <p:spPr>
            <a:xfrm>
              <a:off x="6217867" y="2980100"/>
              <a:ext cx="84600" cy="146700"/>
            </a:xfrm>
            <a:prstGeom prst="straightConnector1">
              <a:avLst/>
            </a:prstGeom>
            <a:noFill/>
            <a:ln w="9525" cap="flat" cmpd="sng">
              <a:solidFill>
                <a:schemeClr val="lt1"/>
              </a:solidFill>
              <a:prstDash val="solid"/>
              <a:round/>
              <a:headEnd type="none" w="med" len="med"/>
              <a:tailEnd type="none" w="med" len="med"/>
            </a:ln>
          </p:spPr>
        </p:cxnSp>
        <p:cxnSp>
          <p:nvCxnSpPr>
            <p:cNvPr id="1331" name="Google Shape;1331;p40">
              <a:extLst>
                <a:ext uri="{FF2B5EF4-FFF2-40B4-BE49-F238E27FC236}">
                  <a16:creationId xmlns:a16="http://schemas.microsoft.com/office/drawing/2014/main" id="{21DBBD5B-5E20-EAA0-FD47-7A32D9141054}"/>
                </a:ext>
              </a:extLst>
            </p:cNvPr>
            <p:cNvCxnSpPr/>
            <p:nvPr/>
          </p:nvCxnSpPr>
          <p:spPr>
            <a:xfrm>
              <a:off x="6250675" y="2980100"/>
              <a:ext cx="84600" cy="146700"/>
            </a:xfrm>
            <a:prstGeom prst="straightConnector1">
              <a:avLst/>
            </a:prstGeom>
            <a:noFill/>
            <a:ln w="9525" cap="flat" cmpd="sng">
              <a:solidFill>
                <a:schemeClr val="lt1"/>
              </a:solidFill>
              <a:prstDash val="solid"/>
              <a:round/>
              <a:headEnd type="none" w="med" len="med"/>
              <a:tailEnd type="none" w="med" len="med"/>
            </a:ln>
          </p:spPr>
        </p:cxnSp>
        <p:cxnSp>
          <p:nvCxnSpPr>
            <p:cNvPr id="1332" name="Google Shape;1332;p40">
              <a:extLst>
                <a:ext uri="{FF2B5EF4-FFF2-40B4-BE49-F238E27FC236}">
                  <a16:creationId xmlns:a16="http://schemas.microsoft.com/office/drawing/2014/main" id="{99D88863-B3D2-E1F6-BC9F-0128935DE191}"/>
                </a:ext>
              </a:extLst>
            </p:cNvPr>
            <p:cNvCxnSpPr/>
            <p:nvPr/>
          </p:nvCxnSpPr>
          <p:spPr>
            <a:xfrm>
              <a:off x="6283483" y="2980100"/>
              <a:ext cx="84600" cy="146700"/>
            </a:xfrm>
            <a:prstGeom prst="straightConnector1">
              <a:avLst/>
            </a:prstGeom>
            <a:noFill/>
            <a:ln w="9525" cap="flat" cmpd="sng">
              <a:solidFill>
                <a:schemeClr val="lt1"/>
              </a:solidFill>
              <a:prstDash val="solid"/>
              <a:round/>
              <a:headEnd type="none" w="med" len="med"/>
              <a:tailEnd type="none" w="med" len="med"/>
            </a:ln>
          </p:spPr>
        </p:cxnSp>
        <p:cxnSp>
          <p:nvCxnSpPr>
            <p:cNvPr id="1333" name="Google Shape;1333;p40">
              <a:extLst>
                <a:ext uri="{FF2B5EF4-FFF2-40B4-BE49-F238E27FC236}">
                  <a16:creationId xmlns:a16="http://schemas.microsoft.com/office/drawing/2014/main" id="{DA7D1998-DEC3-C307-8A38-DD3A966449E9}"/>
                </a:ext>
              </a:extLst>
            </p:cNvPr>
            <p:cNvCxnSpPr/>
            <p:nvPr/>
          </p:nvCxnSpPr>
          <p:spPr>
            <a:xfrm>
              <a:off x="6316292" y="2980100"/>
              <a:ext cx="84600" cy="146700"/>
            </a:xfrm>
            <a:prstGeom prst="straightConnector1">
              <a:avLst/>
            </a:prstGeom>
            <a:noFill/>
            <a:ln w="9525" cap="flat" cmpd="sng">
              <a:solidFill>
                <a:schemeClr val="lt1"/>
              </a:solidFill>
              <a:prstDash val="solid"/>
              <a:round/>
              <a:headEnd type="none" w="med" len="med"/>
              <a:tailEnd type="none" w="med" len="med"/>
            </a:ln>
          </p:spPr>
        </p:cxnSp>
        <p:cxnSp>
          <p:nvCxnSpPr>
            <p:cNvPr id="1334" name="Google Shape;1334;p40">
              <a:extLst>
                <a:ext uri="{FF2B5EF4-FFF2-40B4-BE49-F238E27FC236}">
                  <a16:creationId xmlns:a16="http://schemas.microsoft.com/office/drawing/2014/main" id="{200ECB55-989C-00CD-85CC-176D79FB282C}"/>
                </a:ext>
              </a:extLst>
            </p:cNvPr>
            <p:cNvCxnSpPr/>
            <p:nvPr/>
          </p:nvCxnSpPr>
          <p:spPr>
            <a:xfrm>
              <a:off x="6349100" y="2980100"/>
              <a:ext cx="84600" cy="146700"/>
            </a:xfrm>
            <a:prstGeom prst="straightConnector1">
              <a:avLst/>
            </a:prstGeom>
            <a:noFill/>
            <a:ln w="9525" cap="flat" cmpd="sng">
              <a:solidFill>
                <a:schemeClr val="lt1"/>
              </a:solidFill>
              <a:prstDash val="solid"/>
              <a:round/>
              <a:headEnd type="none" w="med" len="med"/>
              <a:tailEnd type="none" w="med" len="med"/>
            </a:ln>
          </p:spPr>
        </p:cxnSp>
      </p:grpSp>
      <p:grpSp>
        <p:nvGrpSpPr>
          <p:cNvPr id="1335" name="Google Shape;1335;p40">
            <a:extLst>
              <a:ext uri="{FF2B5EF4-FFF2-40B4-BE49-F238E27FC236}">
                <a16:creationId xmlns:a16="http://schemas.microsoft.com/office/drawing/2014/main" id="{54B21748-D51B-77DC-C4C7-ED1DE55DED95}"/>
              </a:ext>
            </a:extLst>
          </p:cNvPr>
          <p:cNvGrpSpPr/>
          <p:nvPr/>
        </p:nvGrpSpPr>
        <p:grpSpPr>
          <a:xfrm>
            <a:off x="9629927" y="433201"/>
            <a:ext cx="1581115" cy="150292"/>
            <a:chOff x="7132928" y="603919"/>
            <a:chExt cx="1185836" cy="112719"/>
          </a:xfrm>
        </p:grpSpPr>
        <p:grpSp>
          <p:nvGrpSpPr>
            <p:cNvPr id="1336" name="Google Shape;1336;p40">
              <a:extLst>
                <a:ext uri="{FF2B5EF4-FFF2-40B4-BE49-F238E27FC236}">
                  <a16:creationId xmlns:a16="http://schemas.microsoft.com/office/drawing/2014/main" id="{C5D9F15D-4ACD-1B09-29A4-21B5C4F239EF}"/>
                </a:ext>
              </a:extLst>
            </p:cNvPr>
            <p:cNvGrpSpPr/>
            <p:nvPr/>
          </p:nvGrpSpPr>
          <p:grpSpPr>
            <a:xfrm rot="5400000">
              <a:off x="8025905" y="423779"/>
              <a:ext cx="112719" cy="472999"/>
              <a:chOff x="8280966" y="3432128"/>
              <a:chExt cx="112719" cy="472999"/>
            </a:xfrm>
          </p:grpSpPr>
          <p:grpSp>
            <p:nvGrpSpPr>
              <p:cNvPr id="1337" name="Google Shape;1337;p40">
                <a:extLst>
                  <a:ext uri="{FF2B5EF4-FFF2-40B4-BE49-F238E27FC236}">
                    <a16:creationId xmlns:a16="http://schemas.microsoft.com/office/drawing/2014/main" id="{DBE80561-8764-415A-E6EE-C734B5693219}"/>
                  </a:ext>
                </a:extLst>
              </p:cNvPr>
              <p:cNvGrpSpPr/>
              <p:nvPr/>
            </p:nvGrpSpPr>
            <p:grpSpPr>
              <a:xfrm>
                <a:off x="8281049" y="3432128"/>
                <a:ext cx="112635" cy="112674"/>
                <a:chOff x="1662700" y="87500"/>
                <a:chExt cx="388800" cy="388800"/>
              </a:xfrm>
            </p:grpSpPr>
            <p:cxnSp>
              <p:nvCxnSpPr>
                <p:cNvPr id="1338" name="Google Shape;1338;p40">
                  <a:extLst>
                    <a:ext uri="{FF2B5EF4-FFF2-40B4-BE49-F238E27FC236}">
                      <a16:creationId xmlns:a16="http://schemas.microsoft.com/office/drawing/2014/main" id="{EF00C3F3-CD9C-ED9B-3846-A125130DBFCD}"/>
                    </a:ext>
                  </a:extLst>
                </p:cNvPr>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cxnSp>
              <p:nvCxnSpPr>
                <p:cNvPr id="1339" name="Google Shape;1339;p40">
                  <a:extLst>
                    <a:ext uri="{FF2B5EF4-FFF2-40B4-BE49-F238E27FC236}">
                      <a16:creationId xmlns:a16="http://schemas.microsoft.com/office/drawing/2014/main" id="{843DFC1F-CF74-AF2B-3C3B-F6153D02F329}"/>
                    </a:ext>
                  </a:extLst>
                </p:cNvPr>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grpSp>
          <p:grpSp>
            <p:nvGrpSpPr>
              <p:cNvPr id="1340" name="Google Shape;1340;p40">
                <a:extLst>
                  <a:ext uri="{FF2B5EF4-FFF2-40B4-BE49-F238E27FC236}">
                    <a16:creationId xmlns:a16="http://schemas.microsoft.com/office/drawing/2014/main" id="{65137651-1A2A-3662-BEEE-B1D34FFE7EB0}"/>
                  </a:ext>
                </a:extLst>
              </p:cNvPr>
              <p:cNvGrpSpPr/>
              <p:nvPr/>
            </p:nvGrpSpPr>
            <p:grpSpPr>
              <a:xfrm>
                <a:off x="8280966" y="3612318"/>
                <a:ext cx="112607" cy="112607"/>
                <a:chOff x="3050281" y="152815"/>
                <a:chExt cx="549841" cy="549841"/>
              </a:xfrm>
            </p:grpSpPr>
            <p:grpSp>
              <p:nvGrpSpPr>
                <p:cNvPr id="1341" name="Google Shape;1341;p40">
                  <a:extLst>
                    <a:ext uri="{FF2B5EF4-FFF2-40B4-BE49-F238E27FC236}">
                      <a16:creationId xmlns:a16="http://schemas.microsoft.com/office/drawing/2014/main" id="{EB81463E-698B-4ABC-44FF-FC64AC4AF0A3}"/>
                    </a:ext>
                  </a:extLst>
                </p:cNvPr>
                <p:cNvGrpSpPr/>
                <p:nvPr/>
              </p:nvGrpSpPr>
              <p:grpSpPr>
                <a:xfrm>
                  <a:off x="3130800" y="233350"/>
                  <a:ext cx="388800" cy="388800"/>
                  <a:chOff x="1662700" y="87500"/>
                  <a:chExt cx="388800" cy="388800"/>
                </a:xfrm>
              </p:grpSpPr>
              <p:cxnSp>
                <p:nvCxnSpPr>
                  <p:cNvPr id="1342" name="Google Shape;1342;p40">
                    <a:extLst>
                      <a:ext uri="{FF2B5EF4-FFF2-40B4-BE49-F238E27FC236}">
                        <a16:creationId xmlns:a16="http://schemas.microsoft.com/office/drawing/2014/main" id="{720AF4C1-88CA-EAE3-EAA6-7FAC14221120}"/>
                      </a:ext>
                    </a:extLst>
                  </p:cNvPr>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cxnSp>
                <p:nvCxnSpPr>
                  <p:cNvPr id="1343" name="Google Shape;1343;p40">
                    <a:extLst>
                      <a:ext uri="{FF2B5EF4-FFF2-40B4-BE49-F238E27FC236}">
                        <a16:creationId xmlns:a16="http://schemas.microsoft.com/office/drawing/2014/main" id="{5910038C-E6DE-4E38-6627-EF5E0ABA281D}"/>
                      </a:ext>
                    </a:extLst>
                  </p:cNvPr>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grpSp>
            <p:grpSp>
              <p:nvGrpSpPr>
                <p:cNvPr id="1344" name="Google Shape;1344;p40">
                  <a:extLst>
                    <a:ext uri="{FF2B5EF4-FFF2-40B4-BE49-F238E27FC236}">
                      <a16:creationId xmlns:a16="http://schemas.microsoft.com/office/drawing/2014/main" id="{62E9A10E-F7AD-EB3D-C545-9CAF703FCE68}"/>
                    </a:ext>
                  </a:extLst>
                </p:cNvPr>
                <p:cNvGrpSpPr/>
                <p:nvPr/>
              </p:nvGrpSpPr>
              <p:grpSpPr>
                <a:xfrm rot="2700000">
                  <a:off x="3130804" y="233337"/>
                  <a:ext cx="388796" cy="388796"/>
                  <a:chOff x="1662700" y="87500"/>
                  <a:chExt cx="388800" cy="388800"/>
                </a:xfrm>
              </p:grpSpPr>
              <p:cxnSp>
                <p:nvCxnSpPr>
                  <p:cNvPr id="1345" name="Google Shape;1345;p40">
                    <a:extLst>
                      <a:ext uri="{FF2B5EF4-FFF2-40B4-BE49-F238E27FC236}">
                        <a16:creationId xmlns:a16="http://schemas.microsoft.com/office/drawing/2014/main" id="{4F432368-C764-7664-5212-F09AA54D78FA}"/>
                      </a:ext>
                    </a:extLst>
                  </p:cNvPr>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cxnSp>
                <p:nvCxnSpPr>
                  <p:cNvPr id="1346" name="Google Shape;1346;p40">
                    <a:extLst>
                      <a:ext uri="{FF2B5EF4-FFF2-40B4-BE49-F238E27FC236}">
                        <a16:creationId xmlns:a16="http://schemas.microsoft.com/office/drawing/2014/main" id="{1060147B-9D2D-CA83-5F1B-0985F0CDEA98}"/>
                      </a:ext>
                    </a:extLst>
                  </p:cNvPr>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grpSp>
          </p:grpSp>
          <p:grpSp>
            <p:nvGrpSpPr>
              <p:cNvPr id="1347" name="Google Shape;1347;p40">
                <a:extLst>
                  <a:ext uri="{FF2B5EF4-FFF2-40B4-BE49-F238E27FC236}">
                    <a16:creationId xmlns:a16="http://schemas.microsoft.com/office/drawing/2014/main" id="{E5568063-612C-DC24-30F6-603BB3B78547}"/>
                  </a:ext>
                </a:extLst>
              </p:cNvPr>
              <p:cNvGrpSpPr/>
              <p:nvPr/>
            </p:nvGrpSpPr>
            <p:grpSpPr>
              <a:xfrm>
                <a:off x="8281049" y="3792453"/>
                <a:ext cx="112635" cy="112674"/>
                <a:chOff x="1662700" y="87500"/>
                <a:chExt cx="388800" cy="388800"/>
              </a:xfrm>
            </p:grpSpPr>
            <p:cxnSp>
              <p:nvCxnSpPr>
                <p:cNvPr id="1348" name="Google Shape;1348;p40">
                  <a:extLst>
                    <a:ext uri="{FF2B5EF4-FFF2-40B4-BE49-F238E27FC236}">
                      <a16:creationId xmlns:a16="http://schemas.microsoft.com/office/drawing/2014/main" id="{0DB68D54-3E19-3D1C-6E2F-217152BAFCC5}"/>
                    </a:ext>
                  </a:extLst>
                </p:cNvPr>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cxnSp>
              <p:nvCxnSpPr>
                <p:cNvPr id="1349" name="Google Shape;1349;p40">
                  <a:extLst>
                    <a:ext uri="{FF2B5EF4-FFF2-40B4-BE49-F238E27FC236}">
                      <a16:creationId xmlns:a16="http://schemas.microsoft.com/office/drawing/2014/main" id="{8209FA0B-AD31-09ED-DF66-611C0B393473}"/>
                    </a:ext>
                  </a:extLst>
                </p:cNvPr>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grpSp>
        </p:grpSp>
        <p:grpSp>
          <p:nvGrpSpPr>
            <p:cNvPr id="1350" name="Google Shape;1350;p40">
              <a:extLst>
                <a:ext uri="{FF2B5EF4-FFF2-40B4-BE49-F238E27FC236}">
                  <a16:creationId xmlns:a16="http://schemas.microsoft.com/office/drawing/2014/main" id="{DF34D357-D413-C311-A23E-82784AD19BFC}"/>
                </a:ext>
              </a:extLst>
            </p:cNvPr>
            <p:cNvGrpSpPr/>
            <p:nvPr/>
          </p:nvGrpSpPr>
          <p:grpSpPr>
            <a:xfrm rot="5400000" flipH="1">
              <a:off x="7316182" y="441677"/>
              <a:ext cx="70716" cy="437224"/>
              <a:chOff x="6038025" y="856150"/>
              <a:chExt cx="281400" cy="1739850"/>
            </a:xfrm>
          </p:grpSpPr>
          <p:sp>
            <p:nvSpPr>
              <p:cNvPr id="1351" name="Google Shape;1351;p40">
                <a:extLst>
                  <a:ext uri="{FF2B5EF4-FFF2-40B4-BE49-F238E27FC236}">
                    <a16:creationId xmlns:a16="http://schemas.microsoft.com/office/drawing/2014/main" id="{962AD3DE-2CE6-17F7-EBA3-8595EE1DF57D}"/>
                  </a:ext>
                </a:extLst>
              </p:cNvPr>
              <p:cNvSpPr/>
              <p:nvPr/>
            </p:nvSpPr>
            <p:spPr>
              <a:xfrm>
                <a:off x="6038025" y="856150"/>
                <a:ext cx="281400" cy="281400"/>
              </a:xfrm>
              <a:prstGeom prst="ellipse">
                <a:avLst/>
              </a:pr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dirty="0"/>
              </a:p>
            </p:txBody>
          </p:sp>
          <p:sp>
            <p:nvSpPr>
              <p:cNvPr id="1352" name="Google Shape;1352;p40">
                <a:extLst>
                  <a:ext uri="{FF2B5EF4-FFF2-40B4-BE49-F238E27FC236}">
                    <a16:creationId xmlns:a16="http://schemas.microsoft.com/office/drawing/2014/main" id="{96F281FE-703F-81C3-2736-D7629DC3F9A2}"/>
                  </a:ext>
                </a:extLst>
              </p:cNvPr>
              <p:cNvSpPr/>
              <p:nvPr/>
            </p:nvSpPr>
            <p:spPr>
              <a:xfrm>
                <a:off x="6038025" y="1342300"/>
                <a:ext cx="281400" cy="281400"/>
              </a:xfrm>
              <a:prstGeom prst="ellipse">
                <a:avLst/>
              </a:pr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dirty="0"/>
              </a:p>
            </p:txBody>
          </p:sp>
          <p:sp>
            <p:nvSpPr>
              <p:cNvPr id="1353" name="Google Shape;1353;p40">
                <a:extLst>
                  <a:ext uri="{FF2B5EF4-FFF2-40B4-BE49-F238E27FC236}">
                    <a16:creationId xmlns:a16="http://schemas.microsoft.com/office/drawing/2014/main" id="{6F45D8C9-71BD-34FF-5761-C631F48D3FAF}"/>
                  </a:ext>
                </a:extLst>
              </p:cNvPr>
              <p:cNvSpPr/>
              <p:nvPr/>
            </p:nvSpPr>
            <p:spPr>
              <a:xfrm>
                <a:off x="6038025" y="1828450"/>
                <a:ext cx="281400" cy="281400"/>
              </a:xfrm>
              <a:prstGeom prst="ellipse">
                <a:avLst/>
              </a:pr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dirty="0"/>
              </a:p>
            </p:txBody>
          </p:sp>
          <p:sp>
            <p:nvSpPr>
              <p:cNvPr id="1354" name="Google Shape;1354;p40">
                <a:extLst>
                  <a:ext uri="{FF2B5EF4-FFF2-40B4-BE49-F238E27FC236}">
                    <a16:creationId xmlns:a16="http://schemas.microsoft.com/office/drawing/2014/main" id="{BB51349E-05E5-3ECA-03C0-71BE4B65EF3D}"/>
                  </a:ext>
                </a:extLst>
              </p:cNvPr>
              <p:cNvSpPr/>
              <p:nvPr/>
            </p:nvSpPr>
            <p:spPr>
              <a:xfrm>
                <a:off x="6038025" y="2314600"/>
                <a:ext cx="281400" cy="281400"/>
              </a:xfrm>
              <a:prstGeom prst="ellipse">
                <a:avLst/>
              </a:pr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dirty="0"/>
              </a:p>
            </p:txBody>
          </p:sp>
        </p:grpSp>
      </p:grpSp>
      <p:sp>
        <p:nvSpPr>
          <p:cNvPr id="5" name="Google Shape;1178;p37">
            <a:extLst>
              <a:ext uri="{FF2B5EF4-FFF2-40B4-BE49-F238E27FC236}">
                <a16:creationId xmlns:a16="http://schemas.microsoft.com/office/drawing/2014/main" id="{45FD982D-E91D-E4E6-E972-71E3656B8192}"/>
              </a:ext>
            </a:extLst>
          </p:cNvPr>
          <p:cNvSpPr txBox="1">
            <a:spLocks/>
          </p:cNvSpPr>
          <p:nvPr/>
        </p:nvSpPr>
        <p:spPr>
          <a:xfrm>
            <a:off x="5923757" y="1200635"/>
            <a:ext cx="5639627" cy="4724221"/>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L="457200" marR="0" lvl="0" indent="-330200" algn="l" rtl="0">
              <a:lnSpc>
                <a:spcPct val="115000"/>
              </a:lnSpc>
              <a:spcBef>
                <a:spcPts val="0"/>
              </a:spcBef>
              <a:spcAft>
                <a:spcPts val="0"/>
              </a:spcAft>
              <a:buClr>
                <a:schemeClr val="lt1"/>
              </a:buClr>
              <a:buSzPts val="1600"/>
              <a:buFont typeface="Didact Gothic"/>
              <a:buChar char="●"/>
              <a:defRPr sz="1600" b="0" i="0" u="none" strike="noStrike" cap="none">
                <a:solidFill>
                  <a:schemeClr val="lt1"/>
                </a:solidFill>
                <a:latin typeface="Didact Gothic"/>
                <a:ea typeface="Didact Gothic"/>
                <a:cs typeface="Didact Gothic"/>
                <a:sym typeface="Didact Gothic"/>
              </a:defRPr>
            </a:lvl1pPr>
            <a:lvl2pPr marL="914400" marR="0" lvl="1" indent="-330200" algn="l" rtl="0">
              <a:lnSpc>
                <a:spcPct val="115000"/>
              </a:lnSpc>
              <a:spcBef>
                <a:spcPts val="1600"/>
              </a:spcBef>
              <a:spcAft>
                <a:spcPts val="0"/>
              </a:spcAft>
              <a:buClr>
                <a:schemeClr val="lt1"/>
              </a:buClr>
              <a:buSzPts val="1600"/>
              <a:buFont typeface="Didact Gothic"/>
              <a:buChar char="○"/>
              <a:defRPr sz="1600" b="0" i="0" u="none" strike="noStrike" cap="none">
                <a:solidFill>
                  <a:schemeClr val="lt1"/>
                </a:solidFill>
                <a:latin typeface="Didact Gothic"/>
                <a:ea typeface="Didact Gothic"/>
                <a:cs typeface="Didact Gothic"/>
                <a:sym typeface="Didact Gothic"/>
              </a:defRPr>
            </a:lvl2pPr>
            <a:lvl3pPr marL="1371600" marR="0" lvl="2" indent="-330200" algn="l" rtl="0">
              <a:lnSpc>
                <a:spcPct val="115000"/>
              </a:lnSpc>
              <a:spcBef>
                <a:spcPts val="1600"/>
              </a:spcBef>
              <a:spcAft>
                <a:spcPts val="0"/>
              </a:spcAft>
              <a:buClr>
                <a:schemeClr val="lt1"/>
              </a:buClr>
              <a:buSzPts val="1600"/>
              <a:buFont typeface="Didact Gothic"/>
              <a:buChar char="■"/>
              <a:defRPr sz="1600" b="0" i="0" u="none" strike="noStrike" cap="none">
                <a:solidFill>
                  <a:schemeClr val="lt1"/>
                </a:solidFill>
                <a:latin typeface="Didact Gothic"/>
                <a:ea typeface="Didact Gothic"/>
                <a:cs typeface="Didact Gothic"/>
                <a:sym typeface="Didact Gothic"/>
              </a:defRPr>
            </a:lvl3pPr>
            <a:lvl4pPr marL="1828800" marR="0" lvl="3" indent="-330200" algn="l" rtl="0">
              <a:lnSpc>
                <a:spcPct val="115000"/>
              </a:lnSpc>
              <a:spcBef>
                <a:spcPts val="1600"/>
              </a:spcBef>
              <a:spcAft>
                <a:spcPts val="0"/>
              </a:spcAft>
              <a:buClr>
                <a:schemeClr val="lt1"/>
              </a:buClr>
              <a:buSzPts val="1600"/>
              <a:buFont typeface="Didact Gothic"/>
              <a:buChar char="●"/>
              <a:defRPr sz="1600" b="0" i="0" u="none" strike="noStrike" cap="none">
                <a:solidFill>
                  <a:schemeClr val="lt1"/>
                </a:solidFill>
                <a:latin typeface="Didact Gothic"/>
                <a:ea typeface="Didact Gothic"/>
                <a:cs typeface="Didact Gothic"/>
                <a:sym typeface="Didact Gothic"/>
              </a:defRPr>
            </a:lvl4pPr>
            <a:lvl5pPr marL="2286000" marR="0" lvl="4" indent="-330200" algn="l" rtl="0">
              <a:lnSpc>
                <a:spcPct val="115000"/>
              </a:lnSpc>
              <a:spcBef>
                <a:spcPts val="1600"/>
              </a:spcBef>
              <a:spcAft>
                <a:spcPts val="0"/>
              </a:spcAft>
              <a:buClr>
                <a:schemeClr val="lt1"/>
              </a:buClr>
              <a:buSzPts val="1600"/>
              <a:buFont typeface="Didact Gothic"/>
              <a:buChar char="○"/>
              <a:defRPr sz="1600" b="0" i="0" u="none" strike="noStrike" cap="none">
                <a:solidFill>
                  <a:schemeClr val="lt1"/>
                </a:solidFill>
                <a:latin typeface="Didact Gothic"/>
                <a:ea typeface="Didact Gothic"/>
                <a:cs typeface="Didact Gothic"/>
                <a:sym typeface="Didact Gothic"/>
              </a:defRPr>
            </a:lvl5pPr>
            <a:lvl6pPr marL="2743200" marR="0" lvl="5" indent="-330200" algn="l" rtl="0">
              <a:lnSpc>
                <a:spcPct val="115000"/>
              </a:lnSpc>
              <a:spcBef>
                <a:spcPts val="1600"/>
              </a:spcBef>
              <a:spcAft>
                <a:spcPts val="0"/>
              </a:spcAft>
              <a:buClr>
                <a:schemeClr val="lt1"/>
              </a:buClr>
              <a:buSzPts val="1600"/>
              <a:buFont typeface="Didact Gothic"/>
              <a:buChar char="■"/>
              <a:defRPr sz="1600" b="0" i="0" u="none" strike="noStrike" cap="none">
                <a:solidFill>
                  <a:schemeClr val="lt1"/>
                </a:solidFill>
                <a:latin typeface="Didact Gothic"/>
                <a:ea typeface="Didact Gothic"/>
                <a:cs typeface="Didact Gothic"/>
                <a:sym typeface="Didact Gothic"/>
              </a:defRPr>
            </a:lvl6pPr>
            <a:lvl7pPr marL="3200400" marR="0" lvl="6" indent="-330200" algn="l" rtl="0">
              <a:lnSpc>
                <a:spcPct val="115000"/>
              </a:lnSpc>
              <a:spcBef>
                <a:spcPts val="1600"/>
              </a:spcBef>
              <a:spcAft>
                <a:spcPts val="0"/>
              </a:spcAft>
              <a:buClr>
                <a:schemeClr val="lt1"/>
              </a:buClr>
              <a:buSzPts val="1600"/>
              <a:buFont typeface="Didact Gothic"/>
              <a:buChar char="●"/>
              <a:defRPr sz="1600" b="0" i="0" u="none" strike="noStrike" cap="none">
                <a:solidFill>
                  <a:schemeClr val="lt1"/>
                </a:solidFill>
                <a:latin typeface="Didact Gothic"/>
                <a:ea typeface="Didact Gothic"/>
                <a:cs typeface="Didact Gothic"/>
                <a:sym typeface="Didact Gothic"/>
              </a:defRPr>
            </a:lvl7pPr>
            <a:lvl8pPr marL="3657600" marR="0" lvl="7" indent="-330200" algn="l" rtl="0">
              <a:lnSpc>
                <a:spcPct val="115000"/>
              </a:lnSpc>
              <a:spcBef>
                <a:spcPts val="1600"/>
              </a:spcBef>
              <a:spcAft>
                <a:spcPts val="0"/>
              </a:spcAft>
              <a:buClr>
                <a:schemeClr val="lt1"/>
              </a:buClr>
              <a:buSzPts val="1600"/>
              <a:buFont typeface="Didact Gothic"/>
              <a:buChar char="○"/>
              <a:defRPr sz="1600" b="0" i="0" u="none" strike="noStrike" cap="none">
                <a:solidFill>
                  <a:schemeClr val="lt1"/>
                </a:solidFill>
                <a:latin typeface="Didact Gothic"/>
                <a:ea typeface="Didact Gothic"/>
                <a:cs typeface="Didact Gothic"/>
                <a:sym typeface="Didact Gothic"/>
              </a:defRPr>
            </a:lvl8pPr>
            <a:lvl9pPr marL="4114800" marR="0" lvl="8" indent="-330200" algn="l" rtl="0">
              <a:lnSpc>
                <a:spcPct val="115000"/>
              </a:lnSpc>
              <a:spcBef>
                <a:spcPts val="1600"/>
              </a:spcBef>
              <a:spcAft>
                <a:spcPts val="1600"/>
              </a:spcAft>
              <a:buClr>
                <a:schemeClr val="lt1"/>
              </a:buClr>
              <a:buSzPts val="1600"/>
              <a:buFont typeface="Didact Gothic"/>
              <a:buChar char="■"/>
              <a:defRPr sz="1600" b="0" i="0" u="none" strike="noStrike" cap="none">
                <a:solidFill>
                  <a:schemeClr val="lt1"/>
                </a:solidFill>
                <a:latin typeface="Didact Gothic"/>
                <a:ea typeface="Didact Gothic"/>
                <a:cs typeface="Didact Gothic"/>
                <a:sym typeface="Didact Gothic"/>
              </a:defRPr>
            </a:lvl9pPr>
          </a:lstStyle>
          <a:p>
            <a:pPr marL="0" indent="0">
              <a:lnSpc>
                <a:spcPct val="100000"/>
              </a:lnSpc>
              <a:buNone/>
            </a:pPr>
            <a:endParaRPr lang="en-US" sz="2133" dirty="0"/>
          </a:p>
        </p:txBody>
      </p:sp>
      <p:sp>
        <p:nvSpPr>
          <p:cNvPr id="7" name="TextBox 6">
            <a:extLst>
              <a:ext uri="{FF2B5EF4-FFF2-40B4-BE49-F238E27FC236}">
                <a16:creationId xmlns:a16="http://schemas.microsoft.com/office/drawing/2014/main" id="{E8553836-5AB2-44B9-B9EA-2C759FE35921}"/>
              </a:ext>
            </a:extLst>
          </p:cNvPr>
          <p:cNvSpPr txBox="1"/>
          <p:nvPr/>
        </p:nvSpPr>
        <p:spPr>
          <a:xfrm>
            <a:off x="159488" y="3133689"/>
            <a:ext cx="5781361" cy="2862322"/>
          </a:xfrm>
          <a:prstGeom prst="rect">
            <a:avLst/>
          </a:prstGeom>
          <a:noFill/>
        </p:spPr>
        <p:txBody>
          <a:bodyPr wrap="square">
            <a:spAutoFit/>
          </a:bodyPr>
          <a:lstStyle/>
          <a:p>
            <a:r>
              <a:rPr lang="en-US" sz="2000" dirty="0">
                <a:latin typeface="Iceland" panose="02000506000000020004" pitchFamily="2" charset="0"/>
              </a:rPr>
              <a:t>Patients with higher glucose levels and a wide range of BMIs (especially in the 20-60 range) are present among both stroke and non-stroke groups.</a:t>
            </a:r>
          </a:p>
          <a:p>
            <a:endParaRPr lang="en-US" sz="2000" dirty="0">
              <a:latin typeface="Iceland" panose="02000506000000020004" pitchFamily="2" charset="0"/>
            </a:endParaRPr>
          </a:p>
          <a:p>
            <a:endParaRPr lang="en-US" sz="2000" dirty="0">
              <a:latin typeface="Iceland" panose="02000506000000020004" pitchFamily="2" charset="0"/>
            </a:endParaRPr>
          </a:p>
          <a:p>
            <a:r>
              <a:rPr lang="en-US" sz="2000" dirty="0">
                <a:latin typeface="Iceland" panose="02000506000000020004" pitchFamily="2" charset="0"/>
              </a:rPr>
              <a:t>Stroke cases (marked by a different color) tend to </a:t>
            </a:r>
            <a:r>
              <a:rPr lang="en-US" sz="2000" dirty="0">
                <a:solidFill>
                  <a:srgbClr val="FF0000"/>
                </a:solidFill>
                <a:latin typeface="Iceland" panose="02000506000000020004" pitchFamily="2" charset="0"/>
              </a:rPr>
              <a:t>cluster more towards higher glucose levels</a:t>
            </a:r>
            <a:r>
              <a:rPr lang="en-US" sz="2000" dirty="0">
                <a:latin typeface="Iceland" panose="02000506000000020004" pitchFamily="2" charset="0"/>
              </a:rPr>
              <a:t>, suggesting a </a:t>
            </a:r>
            <a:r>
              <a:rPr lang="en-US" sz="2000" dirty="0">
                <a:solidFill>
                  <a:srgbClr val="FF0000"/>
                </a:solidFill>
                <a:latin typeface="Iceland" panose="02000506000000020004" pitchFamily="2" charset="0"/>
              </a:rPr>
              <a:t>possible link between elevated glucose levels and stroke occurrence</a:t>
            </a:r>
            <a:endParaRPr lang="en-IN" sz="2000" dirty="0">
              <a:solidFill>
                <a:srgbClr val="FF0000"/>
              </a:solidFill>
              <a:latin typeface="Iceland" panose="02000506000000020004" pitchFamily="2" charset="0"/>
            </a:endParaRPr>
          </a:p>
        </p:txBody>
      </p:sp>
      <p:pic>
        <p:nvPicPr>
          <p:cNvPr id="4" name="Picture 3" descr="A graph showing a number of blue dots&#10;&#10;Description automatically generated">
            <a:extLst>
              <a:ext uri="{FF2B5EF4-FFF2-40B4-BE49-F238E27FC236}">
                <a16:creationId xmlns:a16="http://schemas.microsoft.com/office/drawing/2014/main" id="{9B984023-FA86-B86C-D2DA-232BFF20DCCE}"/>
              </a:ext>
            </a:extLst>
          </p:cNvPr>
          <p:cNvPicPr>
            <a:picLocks noChangeAspect="1"/>
          </p:cNvPicPr>
          <p:nvPr/>
        </p:nvPicPr>
        <p:blipFill>
          <a:blip r:embed="rId3"/>
          <a:stretch>
            <a:fillRect/>
          </a:stretch>
        </p:blipFill>
        <p:spPr>
          <a:xfrm>
            <a:off x="6078585" y="1361641"/>
            <a:ext cx="5347063" cy="4386016"/>
          </a:xfrm>
          <a:prstGeom prst="rect">
            <a:avLst/>
          </a:prstGeom>
        </p:spPr>
      </p:pic>
    </p:spTree>
    <p:extLst>
      <p:ext uri="{BB962C8B-B14F-4D97-AF65-F5344CB8AC3E}">
        <p14:creationId xmlns:p14="http://schemas.microsoft.com/office/powerpoint/2010/main" val="11688021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314">
          <a:extLst>
            <a:ext uri="{FF2B5EF4-FFF2-40B4-BE49-F238E27FC236}">
              <a16:creationId xmlns:a16="http://schemas.microsoft.com/office/drawing/2014/main" id="{B25C5118-F4B7-E9E8-AA54-1A8BACDA9027}"/>
            </a:ext>
          </a:extLst>
        </p:cNvPr>
        <p:cNvGrpSpPr/>
        <p:nvPr/>
      </p:nvGrpSpPr>
      <p:grpSpPr>
        <a:xfrm>
          <a:off x="0" y="0"/>
          <a:ext cx="0" cy="0"/>
          <a:chOff x="0" y="0"/>
          <a:chExt cx="0" cy="0"/>
        </a:xfrm>
      </p:grpSpPr>
      <p:sp>
        <p:nvSpPr>
          <p:cNvPr id="1321" name="Google Shape;1321;p40">
            <a:extLst>
              <a:ext uri="{FF2B5EF4-FFF2-40B4-BE49-F238E27FC236}">
                <a16:creationId xmlns:a16="http://schemas.microsoft.com/office/drawing/2014/main" id="{3671CB75-32E6-F03C-14E7-2741058C5BD7}"/>
              </a:ext>
            </a:extLst>
          </p:cNvPr>
          <p:cNvSpPr txBox="1">
            <a:spLocks noGrp="1"/>
          </p:cNvSpPr>
          <p:nvPr>
            <p:ph type="title"/>
          </p:nvPr>
        </p:nvSpPr>
        <p:spPr>
          <a:xfrm>
            <a:off x="224095" y="246833"/>
            <a:ext cx="5739685" cy="1342000"/>
          </a:xfrm>
          <a:prstGeom prst="rect">
            <a:avLst/>
          </a:prstGeom>
        </p:spPr>
        <p:txBody>
          <a:bodyPr spcFirstLastPara="1" vert="horz" wrap="square" lIns="121900" tIns="121900" rIns="121900" bIns="121900" rtlCol="0" anchor="ctr" anchorCtr="0">
            <a:noAutofit/>
          </a:bodyPr>
          <a:lstStyle/>
          <a:p>
            <a:r>
              <a:rPr lang="en-IN" dirty="0">
                <a:solidFill>
                  <a:schemeClr val="accent3">
                    <a:lumMod val="60000"/>
                    <a:lumOff val="40000"/>
                  </a:schemeClr>
                </a:solidFill>
                <a:latin typeface="Iceland" panose="020B0604020202020204" charset="0"/>
              </a:rPr>
              <a:t>Data </a:t>
            </a:r>
            <a:r>
              <a:rPr lang="en-IN" b="0" dirty="0">
                <a:solidFill>
                  <a:schemeClr val="accent3">
                    <a:lumMod val="60000"/>
                    <a:lumOff val="40000"/>
                  </a:schemeClr>
                </a:solidFill>
                <a:latin typeface="Iceland" panose="020B0604020202020204" charset="0"/>
              </a:rPr>
              <a:t>V</a:t>
            </a:r>
            <a:r>
              <a:rPr lang="en-IN" b="0" i="0" dirty="0">
                <a:solidFill>
                  <a:schemeClr val="accent3">
                    <a:lumMod val="60000"/>
                    <a:lumOff val="40000"/>
                  </a:schemeClr>
                </a:solidFill>
                <a:effectLst/>
                <a:latin typeface="Iceland" panose="020B0604020202020204" charset="0"/>
              </a:rPr>
              <a:t>isualisation</a:t>
            </a:r>
            <a:r>
              <a:rPr lang="en-IN" dirty="0">
                <a:solidFill>
                  <a:schemeClr val="accent3">
                    <a:lumMod val="60000"/>
                    <a:lumOff val="40000"/>
                  </a:schemeClr>
                </a:solidFill>
                <a:latin typeface="Iceland" panose="020B0604020202020204" charset="0"/>
              </a:rPr>
              <a:t> </a:t>
            </a:r>
          </a:p>
        </p:txBody>
      </p:sp>
      <p:sp>
        <p:nvSpPr>
          <p:cNvPr id="1322" name="Google Shape;1322;p40">
            <a:extLst>
              <a:ext uri="{FF2B5EF4-FFF2-40B4-BE49-F238E27FC236}">
                <a16:creationId xmlns:a16="http://schemas.microsoft.com/office/drawing/2014/main" id="{283C6230-E779-65BA-CA7C-6FA62B257A3F}"/>
              </a:ext>
            </a:extLst>
          </p:cNvPr>
          <p:cNvSpPr txBox="1">
            <a:spLocks noGrp="1"/>
          </p:cNvSpPr>
          <p:nvPr>
            <p:ph type="body" idx="1"/>
          </p:nvPr>
        </p:nvSpPr>
        <p:spPr>
          <a:xfrm>
            <a:off x="331731" y="1686623"/>
            <a:ext cx="4826800" cy="976800"/>
          </a:xfrm>
          <a:prstGeom prst="rect">
            <a:avLst/>
          </a:prstGeom>
        </p:spPr>
        <p:txBody>
          <a:bodyPr spcFirstLastPara="1" vert="horz" wrap="square" lIns="121900" tIns="121900" rIns="121900" bIns="121900" rtlCol="0" anchor="ctr" anchorCtr="0">
            <a:noAutofit/>
          </a:bodyPr>
          <a:lstStyle/>
          <a:p>
            <a:pPr marL="0" indent="0">
              <a:buClr>
                <a:srgbClr val="273D40"/>
              </a:buClr>
              <a:buSzPts val="600"/>
              <a:buNone/>
            </a:pPr>
            <a:r>
              <a:rPr lang="en-US" sz="2400" dirty="0">
                <a:solidFill>
                  <a:schemeClr val="lt1"/>
                </a:solidFill>
                <a:latin typeface="Iceland" panose="02000506000000020004" pitchFamily="2" charset="0"/>
              </a:rPr>
              <a:t>How do age, average glucose level, and BMI interact in relation to stroke status?</a:t>
            </a:r>
          </a:p>
        </p:txBody>
      </p:sp>
      <p:grpSp>
        <p:nvGrpSpPr>
          <p:cNvPr id="1327" name="Google Shape;1327;p40">
            <a:extLst>
              <a:ext uri="{FF2B5EF4-FFF2-40B4-BE49-F238E27FC236}">
                <a16:creationId xmlns:a16="http://schemas.microsoft.com/office/drawing/2014/main" id="{7854AB73-1050-07EF-B53A-C2D76C57BC64}"/>
              </a:ext>
            </a:extLst>
          </p:cNvPr>
          <p:cNvGrpSpPr/>
          <p:nvPr/>
        </p:nvGrpSpPr>
        <p:grpSpPr>
          <a:xfrm>
            <a:off x="6372997" y="347374"/>
            <a:ext cx="1209972" cy="322036"/>
            <a:chOff x="6152250" y="2980100"/>
            <a:chExt cx="281450" cy="146700"/>
          </a:xfrm>
        </p:grpSpPr>
        <p:cxnSp>
          <p:nvCxnSpPr>
            <p:cNvPr id="1328" name="Google Shape;1328;p40">
              <a:extLst>
                <a:ext uri="{FF2B5EF4-FFF2-40B4-BE49-F238E27FC236}">
                  <a16:creationId xmlns:a16="http://schemas.microsoft.com/office/drawing/2014/main" id="{9A13EA72-E24B-264A-77EF-9130BFAB3A16}"/>
                </a:ext>
              </a:extLst>
            </p:cNvPr>
            <p:cNvCxnSpPr/>
            <p:nvPr/>
          </p:nvCxnSpPr>
          <p:spPr>
            <a:xfrm>
              <a:off x="6152250" y="2980100"/>
              <a:ext cx="84600" cy="146700"/>
            </a:xfrm>
            <a:prstGeom prst="straightConnector1">
              <a:avLst/>
            </a:prstGeom>
            <a:noFill/>
            <a:ln w="9525" cap="flat" cmpd="sng">
              <a:solidFill>
                <a:schemeClr val="lt1"/>
              </a:solidFill>
              <a:prstDash val="solid"/>
              <a:round/>
              <a:headEnd type="none" w="med" len="med"/>
              <a:tailEnd type="none" w="med" len="med"/>
            </a:ln>
          </p:spPr>
        </p:cxnSp>
        <p:cxnSp>
          <p:nvCxnSpPr>
            <p:cNvPr id="1329" name="Google Shape;1329;p40">
              <a:extLst>
                <a:ext uri="{FF2B5EF4-FFF2-40B4-BE49-F238E27FC236}">
                  <a16:creationId xmlns:a16="http://schemas.microsoft.com/office/drawing/2014/main" id="{082C4E63-E2FD-43EE-C40E-DCFBA9D1E400}"/>
                </a:ext>
              </a:extLst>
            </p:cNvPr>
            <p:cNvCxnSpPr/>
            <p:nvPr/>
          </p:nvCxnSpPr>
          <p:spPr>
            <a:xfrm>
              <a:off x="6185058" y="2980100"/>
              <a:ext cx="84600" cy="146700"/>
            </a:xfrm>
            <a:prstGeom prst="straightConnector1">
              <a:avLst/>
            </a:prstGeom>
            <a:noFill/>
            <a:ln w="9525" cap="flat" cmpd="sng">
              <a:solidFill>
                <a:schemeClr val="lt1"/>
              </a:solidFill>
              <a:prstDash val="solid"/>
              <a:round/>
              <a:headEnd type="none" w="med" len="med"/>
              <a:tailEnd type="none" w="med" len="med"/>
            </a:ln>
          </p:spPr>
        </p:cxnSp>
        <p:cxnSp>
          <p:nvCxnSpPr>
            <p:cNvPr id="1330" name="Google Shape;1330;p40">
              <a:extLst>
                <a:ext uri="{FF2B5EF4-FFF2-40B4-BE49-F238E27FC236}">
                  <a16:creationId xmlns:a16="http://schemas.microsoft.com/office/drawing/2014/main" id="{C15A4351-996D-6F7A-EAC9-65FEA1F898C8}"/>
                </a:ext>
              </a:extLst>
            </p:cNvPr>
            <p:cNvCxnSpPr/>
            <p:nvPr/>
          </p:nvCxnSpPr>
          <p:spPr>
            <a:xfrm>
              <a:off x="6217867" y="2980100"/>
              <a:ext cx="84600" cy="146700"/>
            </a:xfrm>
            <a:prstGeom prst="straightConnector1">
              <a:avLst/>
            </a:prstGeom>
            <a:noFill/>
            <a:ln w="9525" cap="flat" cmpd="sng">
              <a:solidFill>
                <a:schemeClr val="lt1"/>
              </a:solidFill>
              <a:prstDash val="solid"/>
              <a:round/>
              <a:headEnd type="none" w="med" len="med"/>
              <a:tailEnd type="none" w="med" len="med"/>
            </a:ln>
          </p:spPr>
        </p:cxnSp>
        <p:cxnSp>
          <p:nvCxnSpPr>
            <p:cNvPr id="1331" name="Google Shape;1331;p40">
              <a:extLst>
                <a:ext uri="{FF2B5EF4-FFF2-40B4-BE49-F238E27FC236}">
                  <a16:creationId xmlns:a16="http://schemas.microsoft.com/office/drawing/2014/main" id="{C311E443-AE59-BD61-D6AF-6C977D1A4102}"/>
                </a:ext>
              </a:extLst>
            </p:cNvPr>
            <p:cNvCxnSpPr/>
            <p:nvPr/>
          </p:nvCxnSpPr>
          <p:spPr>
            <a:xfrm>
              <a:off x="6250675" y="2980100"/>
              <a:ext cx="84600" cy="146700"/>
            </a:xfrm>
            <a:prstGeom prst="straightConnector1">
              <a:avLst/>
            </a:prstGeom>
            <a:noFill/>
            <a:ln w="9525" cap="flat" cmpd="sng">
              <a:solidFill>
                <a:schemeClr val="lt1"/>
              </a:solidFill>
              <a:prstDash val="solid"/>
              <a:round/>
              <a:headEnd type="none" w="med" len="med"/>
              <a:tailEnd type="none" w="med" len="med"/>
            </a:ln>
          </p:spPr>
        </p:cxnSp>
        <p:cxnSp>
          <p:nvCxnSpPr>
            <p:cNvPr id="1332" name="Google Shape;1332;p40">
              <a:extLst>
                <a:ext uri="{FF2B5EF4-FFF2-40B4-BE49-F238E27FC236}">
                  <a16:creationId xmlns:a16="http://schemas.microsoft.com/office/drawing/2014/main" id="{81FB5C57-F7C2-DD6B-B845-4E2FB9991B96}"/>
                </a:ext>
              </a:extLst>
            </p:cNvPr>
            <p:cNvCxnSpPr/>
            <p:nvPr/>
          </p:nvCxnSpPr>
          <p:spPr>
            <a:xfrm>
              <a:off x="6283483" y="2980100"/>
              <a:ext cx="84600" cy="146700"/>
            </a:xfrm>
            <a:prstGeom prst="straightConnector1">
              <a:avLst/>
            </a:prstGeom>
            <a:noFill/>
            <a:ln w="9525" cap="flat" cmpd="sng">
              <a:solidFill>
                <a:schemeClr val="lt1"/>
              </a:solidFill>
              <a:prstDash val="solid"/>
              <a:round/>
              <a:headEnd type="none" w="med" len="med"/>
              <a:tailEnd type="none" w="med" len="med"/>
            </a:ln>
          </p:spPr>
        </p:cxnSp>
        <p:cxnSp>
          <p:nvCxnSpPr>
            <p:cNvPr id="1333" name="Google Shape;1333;p40">
              <a:extLst>
                <a:ext uri="{FF2B5EF4-FFF2-40B4-BE49-F238E27FC236}">
                  <a16:creationId xmlns:a16="http://schemas.microsoft.com/office/drawing/2014/main" id="{99B3C55F-F07A-6F86-3733-8793D6BA2E47}"/>
                </a:ext>
              </a:extLst>
            </p:cNvPr>
            <p:cNvCxnSpPr/>
            <p:nvPr/>
          </p:nvCxnSpPr>
          <p:spPr>
            <a:xfrm>
              <a:off x="6316292" y="2980100"/>
              <a:ext cx="84600" cy="146700"/>
            </a:xfrm>
            <a:prstGeom prst="straightConnector1">
              <a:avLst/>
            </a:prstGeom>
            <a:noFill/>
            <a:ln w="9525" cap="flat" cmpd="sng">
              <a:solidFill>
                <a:schemeClr val="lt1"/>
              </a:solidFill>
              <a:prstDash val="solid"/>
              <a:round/>
              <a:headEnd type="none" w="med" len="med"/>
              <a:tailEnd type="none" w="med" len="med"/>
            </a:ln>
          </p:spPr>
        </p:cxnSp>
        <p:cxnSp>
          <p:nvCxnSpPr>
            <p:cNvPr id="1334" name="Google Shape;1334;p40">
              <a:extLst>
                <a:ext uri="{FF2B5EF4-FFF2-40B4-BE49-F238E27FC236}">
                  <a16:creationId xmlns:a16="http://schemas.microsoft.com/office/drawing/2014/main" id="{A6A2E96D-D3AA-2B88-9657-119B9E7CB01F}"/>
                </a:ext>
              </a:extLst>
            </p:cNvPr>
            <p:cNvCxnSpPr/>
            <p:nvPr/>
          </p:nvCxnSpPr>
          <p:spPr>
            <a:xfrm>
              <a:off x="6349100" y="2980100"/>
              <a:ext cx="84600" cy="146700"/>
            </a:xfrm>
            <a:prstGeom prst="straightConnector1">
              <a:avLst/>
            </a:prstGeom>
            <a:noFill/>
            <a:ln w="9525" cap="flat" cmpd="sng">
              <a:solidFill>
                <a:schemeClr val="lt1"/>
              </a:solidFill>
              <a:prstDash val="solid"/>
              <a:round/>
              <a:headEnd type="none" w="med" len="med"/>
              <a:tailEnd type="none" w="med" len="med"/>
            </a:ln>
          </p:spPr>
        </p:cxnSp>
      </p:grpSp>
      <p:grpSp>
        <p:nvGrpSpPr>
          <p:cNvPr id="1335" name="Google Shape;1335;p40">
            <a:extLst>
              <a:ext uri="{FF2B5EF4-FFF2-40B4-BE49-F238E27FC236}">
                <a16:creationId xmlns:a16="http://schemas.microsoft.com/office/drawing/2014/main" id="{E7647FC4-FAD3-C58B-3EDE-86323E971A94}"/>
              </a:ext>
            </a:extLst>
          </p:cNvPr>
          <p:cNvGrpSpPr/>
          <p:nvPr/>
        </p:nvGrpSpPr>
        <p:grpSpPr>
          <a:xfrm>
            <a:off x="9629927" y="433201"/>
            <a:ext cx="1581115" cy="150292"/>
            <a:chOff x="7132928" y="603919"/>
            <a:chExt cx="1185836" cy="112719"/>
          </a:xfrm>
        </p:grpSpPr>
        <p:grpSp>
          <p:nvGrpSpPr>
            <p:cNvPr id="1336" name="Google Shape;1336;p40">
              <a:extLst>
                <a:ext uri="{FF2B5EF4-FFF2-40B4-BE49-F238E27FC236}">
                  <a16:creationId xmlns:a16="http://schemas.microsoft.com/office/drawing/2014/main" id="{E0BCAF65-A94F-21CF-874C-F69B4BA21091}"/>
                </a:ext>
              </a:extLst>
            </p:cNvPr>
            <p:cNvGrpSpPr/>
            <p:nvPr/>
          </p:nvGrpSpPr>
          <p:grpSpPr>
            <a:xfrm rot="5400000">
              <a:off x="8025905" y="423779"/>
              <a:ext cx="112719" cy="472999"/>
              <a:chOff x="8280966" y="3432128"/>
              <a:chExt cx="112719" cy="472999"/>
            </a:xfrm>
          </p:grpSpPr>
          <p:grpSp>
            <p:nvGrpSpPr>
              <p:cNvPr id="1337" name="Google Shape;1337;p40">
                <a:extLst>
                  <a:ext uri="{FF2B5EF4-FFF2-40B4-BE49-F238E27FC236}">
                    <a16:creationId xmlns:a16="http://schemas.microsoft.com/office/drawing/2014/main" id="{2B1AEDB8-4A4D-7E26-B267-CA86ED643A92}"/>
                  </a:ext>
                </a:extLst>
              </p:cNvPr>
              <p:cNvGrpSpPr/>
              <p:nvPr/>
            </p:nvGrpSpPr>
            <p:grpSpPr>
              <a:xfrm>
                <a:off x="8281049" y="3432128"/>
                <a:ext cx="112635" cy="112674"/>
                <a:chOff x="1662700" y="87500"/>
                <a:chExt cx="388800" cy="388800"/>
              </a:xfrm>
            </p:grpSpPr>
            <p:cxnSp>
              <p:nvCxnSpPr>
                <p:cNvPr id="1338" name="Google Shape;1338;p40">
                  <a:extLst>
                    <a:ext uri="{FF2B5EF4-FFF2-40B4-BE49-F238E27FC236}">
                      <a16:creationId xmlns:a16="http://schemas.microsoft.com/office/drawing/2014/main" id="{5D329D24-7730-AFD0-0D35-3F44893C39F3}"/>
                    </a:ext>
                  </a:extLst>
                </p:cNvPr>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cxnSp>
              <p:nvCxnSpPr>
                <p:cNvPr id="1339" name="Google Shape;1339;p40">
                  <a:extLst>
                    <a:ext uri="{FF2B5EF4-FFF2-40B4-BE49-F238E27FC236}">
                      <a16:creationId xmlns:a16="http://schemas.microsoft.com/office/drawing/2014/main" id="{3912EFA7-9B46-07F1-A82C-CB9D0B5F31BF}"/>
                    </a:ext>
                  </a:extLst>
                </p:cNvPr>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grpSp>
          <p:grpSp>
            <p:nvGrpSpPr>
              <p:cNvPr id="1340" name="Google Shape;1340;p40">
                <a:extLst>
                  <a:ext uri="{FF2B5EF4-FFF2-40B4-BE49-F238E27FC236}">
                    <a16:creationId xmlns:a16="http://schemas.microsoft.com/office/drawing/2014/main" id="{098E9462-7BEB-7BF0-389F-B4B89D176E07}"/>
                  </a:ext>
                </a:extLst>
              </p:cNvPr>
              <p:cNvGrpSpPr/>
              <p:nvPr/>
            </p:nvGrpSpPr>
            <p:grpSpPr>
              <a:xfrm>
                <a:off x="8280966" y="3612318"/>
                <a:ext cx="112607" cy="112607"/>
                <a:chOff x="3050281" y="152815"/>
                <a:chExt cx="549841" cy="549841"/>
              </a:xfrm>
            </p:grpSpPr>
            <p:grpSp>
              <p:nvGrpSpPr>
                <p:cNvPr id="1341" name="Google Shape;1341;p40">
                  <a:extLst>
                    <a:ext uri="{FF2B5EF4-FFF2-40B4-BE49-F238E27FC236}">
                      <a16:creationId xmlns:a16="http://schemas.microsoft.com/office/drawing/2014/main" id="{011618F7-31D3-9410-A52E-9F12260DECC7}"/>
                    </a:ext>
                  </a:extLst>
                </p:cNvPr>
                <p:cNvGrpSpPr/>
                <p:nvPr/>
              </p:nvGrpSpPr>
              <p:grpSpPr>
                <a:xfrm>
                  <a:off x="3130800" y="233350"/>
                  <a:ext cx="388800" cy="388800"/>
                  <a:chOff x="1662700" y="87500"/>
                  <a:chExt cx="388800" cy="388800"/>
                </a:xfrm>
              </p:grpSpPr>
              <p:cxnSp>
                <p:nvCxnSpPr>
                  <p:cNvPr id="1342" name="Google Shape;1342;p40">
                    <a:extLst>
                      <a:ext uri="{FF2B5EF4-FFF2-40B4-BE49-F238E27FC236}">
                        <a16:creationId xmlns:a16="http://schemas.microsoft.com/office/drawing/2014/main" id="{FD11E8AE-0171-899B-1948-E24548F44519}"/>
                      </a:ext>
                    </a:extLst>
                  </p:cNvPr>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cxnSp>
                <p:nvCxnSpPr>
                  <p:cNvPr id="1343" name="Google Shape;1343;p40">
                    <a:extLst>
                      <a:ext uri="{FF2B5EF4-FFF2-40B4-BE49-F238E27FC236}">
                        <a16:creationId xmlns:a16="http://schemas.microsoft.com/office/drawing/2014/main" id="{DFA152FA-FF40-B476-DF85-9ADE6990B012}"/>
                      </a:ext>
                    </a:extLst>
                  </p:cNvPr>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grpSp>
            <p:grpSp>
              <p:nvGrpSpPr>
                <p:cNvPr id="1344" name="Google Shape;1344;p40">
                  <a:extLst>
                    <a:ext uri="{FF2B5EF4-FFF2-40B4-BE49-F238E27FC236}">
                      <a16:creationId xmlns:a16="http://schemas.microsoft.com/office/drawing/2014/main" id="{68263FE9-DF6F-BA6C-EB06-A5F267CABE1D}"/>
                    </a:ext>
                  </a:extLst>
                </p:cNvPr>
                <p:cNvGrpSpPr/>
                <p:nvPr/>
              </p:nvGrpSpPr>
              <p:grpSpPr>
                <a:xfrm rot="2700000">
                  <a:off x="3130804" y="233337"/>
                  <a:ext cx="388796" cy="388796"/>
                  <a:chOff x="1662700" y="87500"/>
                  <a:chExt cx="388800" cy="388800"/>
                </a:xfrm>
              </p:grpSpPr>
              <p:cxnSp>
                <p:nvCxnSpPr>
                  <p:cNvPr id="1345" name="Google Shape;1345;p40">
                    <a:extLst>
                      <a:ext uri="{FF2B5EF4-FFF2-40B4-BE49-F238E27FC236}">
                        <a16:creationId xmlns:a16="http://schemas.microsoft.com/office/drawing/2014/main" id="{24FEDE26-0FB6-501C-ABED-63D515C09A11}"/>
                      </a:ext>
                    </a:extLst>
                  </p:cNvPr>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cxnSp>
                <p:nvCxnSpPr>
                  <p:cNvPr id="1346" name="Google Shape;1346;p40">
                    <a:extLst>
                      <a:ext uri="{FF2B5EF4-FFF2-40B4-BE49-F238E27FC236}">
                        <a16:creationId xmlns:a16="http://schemas.microsoft.com/office/drawing/2014/main" id="{4776CE81-5269-D0C5-E07D-A042038F5B4A}"/>
                      </a:ext>
                    </a:extLst>
                  </p:cNvPr>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grpSp>
          </p:grpSp>
          <p:grpSp>
            <p:nvGrpSpPr>
              <p:cNvPr id="1347" name="Google Shape;1347;p40">
                <a:extLst>
                  <a:ext uri="{FF2B5EF4-FFF2-40B4-BE49-F238E27FC236}">
                    <a16:creationId xmlns:a16="http://schemas.microsoft.com/office/drawing/2014/main" id="{A498CA85-E193-340A-F788-15384C317C29}"/>
                  </a:ext>
                </a:extLst>
              </p:cNvPr>
              <p:cNvGrpSpPr/>
              <p:nvPr/>
            </p:nvGrpSpPr>
            <p:grpSpPr>
              <a:xfrm>
                <a:off x="8281049" y="3792453"/>
                <a:ext cx="112635" cy="112674"/>
                <a:chOff x="1662700" y="87500"/>
                <a:chExt cx="388800" cy="388800"/>
              </a:xfrm>
            </p:grpSpPr>
            <p:cxnSp>
              <p:nvCxnSpPr>
                <p:cNvPr id="1348" name="Google Shape;1348;p40">
                  <a:extLst>
                    <a:ext uri="{FF2B5EF4-FFF2-40B4-BE49-F238E27FC236}">
                      <a16:creationId xmlns:a16="http://schemas.microsoft.com/office/drawing/2014/main" id="{BF5B78A3-757F-E71C-347E-98EE60BB4A79}"/>
                    </a:ext>
                  </a:extLst>
                </p:cNvPr>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cxnSp>
              <p:nvCxnSpPr>
                <p:cNvPr id="1349" name="Google Shape;1349;p40">
                  <a:extLst>
                    <a:ext uri="{FF2B5EF4-FFF2-40B4-BE49-F238E27FC236}">
                      <a16:creationId xmlns:a16="http://schemas.microsoft.com/office/drawing/2014/main" id="{71B50641-FB6C-82A8-BBDB-A5828D9D23A9}"/>
                    </a:ext>
                  </a:extLst>
                </p:cNvPr>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grpSp>
        </p:grpSp>
        <p:grpSp>
          <p:nvGrpSpPr>
            <p:cNvPr id="1350" name="Google Shape;1350;p40">
              <a:extLst>
                <a:ext uri="{FF2B5EF4-FFF2-40B4-BE49-F238E27FC236}">
                  <a16:creationId xmlns:a16="http://schemas.microsoft.com/office/drawing/2014/main" id="{DB3967DB-017C-90EF-E0CB-8690476B4F3B}"/>
                </a:ext>
              </a:extLst>
            </p:cNvPr>
            <p:cNvGrpSpPr/>
            <p:nvPr/>
          </p:nvGrpSpPr>
          <p:grpSpPr>
            <a:xfrm rot="5400000" flipH="1">
              <a:off x="7316182" y="441677"/>
              <a:ext cx="70716" cy="437224"/>
              <a:chOff x="6038025" y="856150"/>
              <a:chExt cx="281400" cy="1739850"/>
            </a:xfrm>
          </p:grpSpPr>
          <p:sp>
            <p:nvSpPr>
              <p:cNvPr id="1351" name="Google Shape;1351;p40">
                <a:extLst>
                  <a:ext uri="{FF2B5EF4-FFF2-40B4-BE49-F238E27FC236}">
                    <a16:creationId xmlns:a16="http://schemas.microsoft.com/office/drawing/2014/main" id="{1B1B7312-3237-9B4E-C420-AC1B88193ED8}"/>
                  </a:ext>
                </a:extLst>
              </p:cNvPr>
              <p:cNvSpPr/>
              <p:nvPr/>
            </p:nvSpPr>
            <p:spPr>
              <a:xfrm>
                <a:off x="6038025" y="856150"/>
                <a:ext cx="281400" cy="281400"/>
              </a:xfrm>
              <a:prstGeom prst="ellipse">
                <a:avLst/>
              </a:pr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dirty="0"/>
              </a:p>
            </p:txBody>
          </p:sp>
          <p:sp>
            <p:nvSpPr>
              <p:cNvPr id="1352" name="Google Shape;1352;p40">
                <a:extLst>
                  <a:ext uri="{FF2B5EF4-FFF2-40B4-BE49-F238E27FC236}">
                    <a16:creationId xmlns:a16="http://schemas.microsoft.com/office/drawing/2014/main" id="{086273ED-4E42-DEBE-888E-CE3F44A9110F}"/>
                  </a:ext>
                </a:extLst>
              </p:cNvPr>
              <p:cNvSpPr/>
              <p:nvPr/>
            </p:nvSpPr>
            <p:spPr>
              <a:xfrm>
                <a:off x="6038025" y="1342300"/>
                <a:ext cx="281400" cy="281400"/>
              </a:xfrm>
              <a:prstGeom prst="ellipse">
                <a:avLst/>
              </a:pr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dirty="0"/>
              </a:p>
            </p:txBody>
          </p:sp>
          <p:sp>
            <p:nvSpPr>
              <p:cNvPr id="1353" name="Google Shape;1353;p40">
                <a:extLst>
                  <a:ext uri="{FF2B5EF4-FFF2-40B4-BE49-F238E27FC236}">
                    <a16:creationId xmlns:a16="http://schemas.microsoft.com/office/drawing/2014/main" id="{AE0B0EE5-E640-6C22-8935-442B8BE1995E}"/>
                  </a:ext>
                </a:extLst>
              </p:cNvPr>
              <p:cNvSpPr/>
              <p:nvPr/>
            </p:nvSpPr>
            <p:spPr>
              <a:xfrm>
                <a:off x="6038025" y="1828450"/>
                <a:ext cx="281400" cy="281400"/>
              </a:xfrm>
              <a:prstGeom prst="ellipse">
                <a:avLst/>
              </a:pr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dirty="0"/>
              </a:p>
            </p:txBody>
          </p:sp>
          <p:sp>
            <p:nvSpPr>
              <p:cNvPr id="1354" name="Google Shape;1354;p40">
                <a:extLst>
                  <a:ext uri="{FF2B5EF4-FFF2-40B4-BE49-F238E27FC236}">
                    <a16:creationId xmlns:a16="http://schemas.microsoft.com/office/drawing/2014/main" id="{04EA1B6A-1808-B751-C284-6A19EAAE82FF}"/>
                  </a:ext>
                </a:extLst>
              </p:cNvPr>
              <p:cNvSpPr/>
              <p:nvPr/>
            </p:nvSpPr>
            <p:spPr>
              <a:xfrm>
                <a:off x="6038025" y="2314600"/>
                <a:ext cx="281400" cy="281400"/>
              </a:xfrm>
              <a:prstGeom prst="ellipse">
                <a:avLst/>
              </a:pr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dirty="0"/>
              </a:p>
            </p:txBody>
          </p:sp>
        </p:grpSp>
      </p:grpSp>
      <p:sp>
        <p:nvSpPr>
          <p:cNvPr id="5" name="Google Shape;1178;p37">
            <a:extLst>
              <a:ext uri="{FF2B5EF4-FFF2-40B4-BE49-F238E27FC236}">
                <a16:creationId xmlns:a16="http://schemas.microsoft.com/office/drawing/2014/main" id="{70FC98EC-16F9-18D8-C53F-9BC3511B0803}"/>
              </a:ext>
            </a:extLst>
          </p:cNvPr>
          <p:cNvSpPr txBox="1">
            <a:spLocks/>
          </p:cNvSpPr>
          <p:nvPr/>
        </p:nvSpPr>
        <p:spPr>
          <a:xfrm>
            <a:off x="5923757" y="1200635"/>
            <a:ext cx="5639627" cy="4724221"/>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L="457200" marR="0" lvl="0" indent="-330200" algn="l" rtl="0">
              <a:lnSpc>
                <a:spcPct val="115000"/>
              </a:lnSpc>
              <a:spcBef>
                <a:spcPts val="0"/>
              </a:spcBef>
              <a:spcAft>
                <a:spcPts val="0"/>
              </a:spcAft>
              <a:buClr>
                <a:schemeClr val="lt1"/>
              </a:buClr>
              <a:buSzPts val="1600"/>
              <a:buFont typeface="Didact Gothic"/>
              <a:buChar char="●"/>
              <a:defRPr sz="1600" b="0" i="0" u="none" strike="noStrike" cap="none">
                <a:solidFill>
                  <a:schemeClr val="lt1"/>
                </a:solidFill>
                <a:latin typeface="Didact Gothic"/>
                <a:ea typeface="Didact Gothic"/>
                <a:cs typeface="Didact Gothic"/>
                <a:sym typeface="Didact Gothic"/>
              </a:defRPr>
            </a:lvl1pPr>
            <a:lvl2pPr marL="914400" marR="0" lvl="1" indent="-330200" algn="l" rtl="0">
              <a:lnSpc>
                <a:spcPct val="115000"/>
              </a:lnSpc>
              <a:spcBef>
                <a:spcPts val="1600"/>
              </a:spcBef>
              <a:spcAft>
                <a:spcPts val="0"/>
              </a:spcAft>
              <a:buClr>
                <a:schemeClr val="lt1"/>
              </a:buClr>
              <a:buSzPts val="1600"/>
              <a:buFont typeface="Didact Gothic"/>
              <a:buChar char="○"/>
              <a:defRPr sz="1600" b="0" i="0" u="none" strike="noStrike" cap="none">
                <a:solidFill>
                  <a:schemeClr val="lt1"/>
                </a:solidFill>
                <a:latin typeface="Didact Gothic"/>
                <a:ea typeface="Didact Gothic"/>
                <a:cs typeface="Didact Gothic"/>
                <a:sym typeface="Didact Gothic"/>
              </a:defRPr>
            </a:lvl2pPr>
            <a:lvl3pPr marL="1371600" marR="0" lvl="2" indent="-330200" algn="l" rtl="0">
              <a:lnSpc>
                <a:spcPct val="115000"/>
              </a:lnSpc>
              <a:spcBef>
                <a:spcPts val="1600"/>
              </a:spcBef>
              <a:spcAft>
                <a:spcPts val="0"/>
              </a:spcAft>
              <a:buClr>
                <a:schemeClr val="lt1"/>
              </a:buClr>
              <a:buSzPts val="1600"/>
              <a:buFont typeface="Didact Gothic"/>
              <a:buChar char="■"/>
              <a:defRPr sz="1600" b="0" i="0" u="none" strike="noStrike" cap="none">
                <a:solidFill>
                  <a:schemeClr val="lt1"/>
                </a:solidFill>
                <a:latin typeface="Didact Gothic"/>
                <a:ea typeface="Didact Gothic"/>
                <a:cs typeface="Didact Gothic"/>
                <a:sym typeface="Didact Gothic"/>
              </a:defRPr>
            </a:lvl3pPr>
            <a:lvl4pPr marL="1828800" marR="0" lvl="3" indent="-330200" algn="l" rtl="0">
              <a:lnSpc>
                <a:spcPct val="115000"/>
              </a:lnSpc>
              <a:spcBef>
                <a:spcPts val="1600"/>
              </a:spcBef>
              <a:spcAft>
                <a:spcPts val="0"/>
              </a:spcAft>
              <a:buClr>
                <a:schemeClr val="lt1"/>
              </a:buClr>
              <a:buSzPts val="1600"/>
              <a:buFont typeface="Didact Gothic"/>
              <a:buChar char="●"/>
              <a:defRPr sz="1600" b="0" i="0" u="none" strike="noStrike" cap="none">
                <a:solidFill>
                  <a:schemeClr val="lt1"/>
                </a:solidFill>
                <a:latin typeface="Didact Gothic"/>
                <a:ea typeface="Didact Gothic"/>
                <a:cs typeface="Didact Gothic"/>
                <a:sym typeface="Didact Gothic"/>
              </a:defRPr>
            </a:lvl4pPr>
            <a:lvl5pPr marL="2286000" marR="0" lvl="4" indent="-330200" algn="l" rtl="0">
              <a:lnSpc>
                <a:spcPct val="115000"/>
              </a:lnSpc>
              <a:spcBef>
                <a:spcPts val="1600"/>
              </a:spcBef>
              <a:spcAft>
                <a:spcPts val="0"/>
              </a:spcAft>
              <a:buClr>
                <a:schemeClr val="lt1"/>
              </a:buClr>
              <a:buSzPts val="1600"/>
              <a:buFont typeface="Didact Gothic"/>
              <a:buChar char="○"/>
              <a:defRPr sz="1600" b="0" i="0" u="none" strike="noStrike" cap="none">
                <a:solidFill>
                  <a:schemeClr val="lt1"/>
                </a:solidFill>
                <a:latin typeface="Didact Gothic"/>
                <a:ea typeface="Didact Gothic"/>
                <a:cs typeface="Didact Gothic"/>
                <a:sym typeface="Didact Gothic"/>
              </a:defRPr>
            </a:lvl5pPr>
            <a:lvl6pPr marL="2743200" marR="0" lvl="5" indent="-330200" algn="l" rtl="0">
              <a:lnSpc>
                <a:spcPct val="115000"/>
              </a:lnSpc>
              <a:spcBef>
                <a:spcPts val="1600"/>
              </a:spcBef>
              <a:spcAft>
                <a:spcPts val="0"/>
              </a:spcAft>
              <a:buClr>
                <a:schemeClr val="lt1"/>
              </a:buClr>
              <a:buSzPts val="1600"/>
              <a:buFont typeface="Didact Gothic"/>
              <a:buChar char="■"/>
              <a:defRPr sz="1600" b="0" i="0" u="none" strike="noStrike" cap="none">
                <a:solidFill>
                  <a:schemeClr val="lt1"/>
                </a:solidFill>
                <a:latin typeface="Didact Gothic"/>
                <a:ea typeface="Didact Gothic"/>
                <a:cs typeface="Didact Gothic"/>
                <a:sym typeface="Didact Gothic"/>
              </a:defRPr>
            </a:lvl6pPr>
            <a:lvl7pPr marL="3200400" marR="0" lvl="6" indent="-330200" algn="l" rtl="0">
              <a:lnSpc>
                <a:spcPct val="115000"/>
              </a:lnSpc>
              <a:spcBef>
                <a:spcPts val="1600"/>
              </a:spcBef>
              <a:spcAft>
                <a:spcPts val="0"/>
              </a:spcAft>
              <a:buClr>
                <a:schemeClr val="lt1"/>
              </a:buClr>
              <a:buSzPts val="1600"/>
              <a:buFont typeface="Didact Gothic"/>
              <a:buChar char="●"/>
              <a:defRPr sz="1600" b="0" i="0" u="none" strike="noStrike" cap="none">
                <a:solidFill>
                  <a:schemeClr val="lt1"/>
                </a:solidFill>
                <a:latin typeface="Didact Gothic"/>
                <a:ea typeface="Didact Gothic"/>
                <a:cs typeface="Didact Gothic"/>
                <a:sym typeface="Didact Gothic"/>
              </a:defRPr>
            </a:lvl7pPr>
            <a:lvl8pPr marL="3657600" marR="0" lvl="7" indent="-330200" algn="l" rtl="0">
              <a:lnSpc>
                <a:spcPct val="115000"/>
              </a:lnSpc>
              <a:spcBef>
                <a:spcPts val="1600"/>
              </a:spcBef>
              <a:spcAft>
                <a:spcPts val="0"/>
              </a:spcAft>
              <a:buClr>
                <a:schemeClr val="lt1"/>
              </a:buClr>
              <a:buSzPts val="1600"/>
              <a:buFont typeface="Didact Gothic"/>
              <a:buChar char="○"/>
              <a:defRPr sz="1600" b="0" i="0" u="none" strike="noStrike" cap="none">
                <a:solidFill>
                  <a:schemeClr val="lt1"/>
                </a:solidFill>
                <a:latin typeface="Didact Gothic"/>
                <a:ea typeface="Didact Gothic"/>
                <a:cs typeface="Didact Gothic"/>
                <a:sym typeface="Didact Gothic"/>
              </a:defRPr>
            </a:lvl8pPr>
            <a:lvl9pPr marL="4114800" marR="0" lvl="8" indent="-330200" algn="l" rtl="0">
              <a:lnSpc>
                <a:spcPct val="115000"/>
              </a:lnSpc>
              <a:spcBef>
                <a:spcPts val="1600"/>
              </a:spcBef>
              <a:spcAft>
                <a:spcPts val="1600"/>
              </a:spcAft>
              <a:buClr>
                <a:schemeClr val="lt1"/>
              </a:buClr>
              <a:buSzPts val="1600"/>
              <a:buFont typeface="Didact Gothic"/>
              <a:buChar char="■"/>
              <a:defRPr sz="1600" b="0" i="0" u="none" strike="noStrike" cap="none">
                <a:solidFill>
                  <a:schemeClr val="lt1"/>
                </a:solidFill>
                <a:latin typeface="Didact Gothic"/>
                <a:ea typeface="Didact Gothic"/>
                <a:cs typeface="Didact Gothic"/>
                <a:sym typeface="Didact Gothic"/>
              </a:defRPr>
            </a:lvl9pPr>
          </a:lstStyle>
          <a:p>
            <a:pPr marL="0" indent="0">
              <a:lnSpc>
                <a:spcPct val="100000"/>
              </a:lnSpc>
              <a:buNone/>
            </a:pPr>
            <a:endParaRPr lang="en-US" sz="2133" dirty="0"/>
          </a:p>
        </p:txBody>
      </p:sp>
      <p:sp>
        <p:nvSpPr>
          <p:cNvPr id="7" name="TextBox 6">
            <a:extLst>
              <a:ext uri="{FF2B5EF4-FFF2-40B4-BE49-F238E27FC236}">
                <a16:creationId xmlns:a16="http://schemas.microsoft.com/office/drawing/2014/main" id="{CA6C745B-CFAA-41E1-6DE1-80A7F5679F12}"/>
              </a:ext>
            </a:extLst>
          </p:cNvPr>
          <p:cNvSpPr txBox="1"/>
          <p:nvPr/>
        </p:nvSpPr>
        <p:spPr>
          <a:xfrm>
            <a:off x="245609" y="3062534"/>
            <a:ext cx="5764269" cy="2554545"/>
          </a:xfrm>
          <a:prstGeom prst="rect">
            <a:avLst/>
          </a:prstGeom>
          <a:noFill/>
        </p:spPr>
        <p:txBody>
          <a:bodyPr wrap="square">
            <a:spAutoFit/>
          </a:bodyPr>
          <a:lstStyle/>
          <a:p>
            <a:r>
              <a:rPr lang="en-US" sz="2000" dirty="0">
                <a:latin typeface="Iceland" panose="02000506000000020004" pitchFamily="2" charset="0"/>
              </a:rPr>
              <a:t>Patients who have experienced a stroke (indicated by orange markers) appear to </a:t>
            </a:r>
            <a:r>
              <a:rPr lang="en-US" sz="2000" dirty="0">
                <a:solidFill>
                  <a:srgbClr val="FF0000"/>
                </a:solidFill>
                <a:latin typeface="Iceland" panose="02000506000000020004" pitchFamily="2" charset="0"/>
              </a:rPr>
              <a:t>cluster around </a:t>
            </a:r>
          </a:p>
          <a:p>
            <a:r>
              <a:rPr lang="en-US" sz="2000" dirty="0">
                <a:solidFill>
                  <a:srgbClr val="FF0000"/>
                </a:solidFill>
                <a:latin typeface="Iceland" panose="02000506000000020004" pitchFamily="2" charset="0"/>
              </a:rPr>
              <a:t>higher glucose levels and a wide range of ages, mostly over 40</a:t>
            </a:r>
            <a:r>
              <a:rPr lang="en-US" sz="2000" dirty="0">
                <a:latin typeface="Iceland" panose="02000506000000020004" pitchFamily="2" charset="0"/>
              </a:rPr>
              <a:t>. There are a few outliers, with</a:t>
            </a:r>
          </a:p>
          <a:p>
            <a:r>
              <a:rPr lang="en-US" sz="2000" dirty="0">
                <a:latin typeface="Iceland" panose="02000506000000020004" pitchFamily="2" charset="0"/>
              </a:rPr>
              <a:t>higher BMI values but no clear pattern between BMI and stroke status. This suggests that </a:t>
            </a:r>
            <a:r>
              <a:rPr lang="en-US" sz="2000" dirty="0">
                <a:solidFill>
                  <a:srgbClr val="FF0000"/>
                </a:solidFill>
                <a:latin typeface="Iceland" panose="02000506000000020004" pitchFamily="2" charset="0"/>
              </a:rPr>
              <a:t>age </a:t>
            </a:r>
          </a:p>
          <a:p>
            <a:r>
              <a:rPr lang="en-US" sz="2000" dirty="0">
                <a:solidFill>
                  <a:srgbClr val="FF0000"/>
                </a:solidFill>
                <a:latin typeface="Iceland" panose="02000506000000020004" pitchFamily="2" charset="0"/>
              </a:rPr>
              <a:t>and glucose level may have a stronger correlation with stroke than BMI alone</a:t>
            </a:r>
            <a:r>
              <a:rPr lang="en-US" sz="2000" dirty="0">
                <a:latin typeface="Iceland" panose="02000506000000020004" pitchFamily="2" charset="0"/>
              </a:rPr>
              <a:t>.</a:t>
            </a:r>
            <a:endParaRPr lang="en-IN" sz="2000" dirty="0">
              <a:latin typeface="Iceland" panose="02000506000000020004" pitchFamily="2" charset="0"/>
            </a:endParaRPr>
          </a:p>
        </p:txBody>
      </p:sp>
      <p:pic>
        <p:nvPicPr>
          <p:cNvPr id="3" name="Picture 2" descr="A group of blue and orange dots&#10;&#10;Description automatically generated">
            <a:extLst>
              <a:ext uri="{FF2B5EF4-FFF2-40B4-BE49-F238E27FC236}">
                <a16:creationId xmlns:a16="http://schemas.microsoft.com/office/drawing/2014/main" id="{2C4564AC-CDE7-86BB-263E-945B9010E75C}"/>
              </a:ext>
            </a:extLst>
          </p:cNvPr>
          <p:cNvPicPr>
            <a:picLocks noChangeAspect="1"/>
          </p:cNvPicPr>
          <p:nvPr/>
        </p:nvPicPr>
        <p:blipFill>
          <a:blip r:embed="rId3"/>
          <a:stretch>
            <a:fillRect/>
          </a:stretch>
        </p:blipFill>
        <p:spPr>
          <a:xfrm>
            <a:off x="6096000" y="1405063"/>
            <a:ext cx="5329645" cy="4315365"/>
          </a:xfrm>
          <a:prstGeom prst="rect">
            <a:avLst/>
          </a:prstGeom>
        </p:spPr>
      </p:pic>
    </p:spTree>
    <p:extLst>
      <p:ext uri="{BB962C8B-B14F-4D97-AF65-F5344CB8AC3E}">
        <p14:creationId xmlns:p14="http://schemas.microsoft.com/office/powerpoint/2010/main" val="42535948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D30F25F-7390-A3F6-08CD-ABD7C3A7A4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101010 data lines to infinity">
            <a:extLst>
              <a:ext uri="{FF2B5EF4-FFF2-40B4-BE49-F238E27FC236}">
                <a16:creationId xmlns:a16="http://schemas.microsoft.com/office/drawing/2014/main" id="{25379F30-B257-6938-20A4-2D4652C6BAAD}"/>
              </a:ext>
            </a:extLst>
          </p:cNvPr>
          <p:cNvPicPr>
            <a:picLocks noChangeAspect="1"/>
          </p:cNvPicPr>
          <p:nvPr/>
        </p:nvPicPr>
        <p:blipFill>
          <a:blip r:embed="rId2"/>
          <a:srcRect t="13127"/>
          <a:stretch/>
        </p:blipFill>
        <p:spPr>
          <a:xfrm>
            <a:off x="1" y="1"/>
            <a:ext cx="12192000" cy="6858000"/>
          </a:xfrm>
          <a:prstGeom prst="rect">
            <a:avLst/>
          </a:prstGeom>
        </p:spPr>
      </p:pic>
      <p:sp useBgFill="1">
        <p:nvSpPr>
          <p:cNvPr id="11" name="Freeform: Shape 10">
            <a:extLst>
              <a:ext uri="{FF2B5EF4-FFF2-40B4-BE49-F238E27FC236}">
                <a16:creationId xmlns:a16="http://schemas.microsoft.com/office/drawing/2014/main" id="{47F8E9A3-29C0-2BE8-E41E-EDFE94D873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custGeom>
            <a:avLst/>
            <a:gdLst>
              <a:gd name="connsiteX0" fmla="*/ 4948878 w 12192000"/>
              <a:gd name="connsiteY0" fmla="*/ 65131 h 6858000"/>
              <a:gd name="connsiteX1" fmla="*/ 4305301 w 12192000"/>
              <a:gd name="connsiteY1" fmla="*/ 708707 h 6858000"/>
              <a:gd name="connsiteX2" fmla="*/ 4305301 w 12192000"/>
              <a:gd name="connsiteY2" fmla="*/ 6149294 h 6858000"/>
              <a:gd name="connsiteX3" fmla="*/ 4948878 w 12192000"/>
              <a:gd name="connsiteY3" fmla="*/ 6792870 h 6858000"/>
              <a:gd name="connsiteX4" fmla="*/ 11471815 w 12192000"/>
              <a:gd name="connsiteY4" fmla="*/ 6792870 h 6858000"/>
              <a:gd name="connsiteX5" fmla="*/ 12115391 w 12192000"/>
              <a:gd name="connsiteY5" fmla="*/ 6149294 h 6858000"/>
              <a:gd name="connsiteX6" fmla="*/ 12115391 w 12192000"/>
              <a:gd name="connsiteY6" fmla="*/ 708707 h 6858000"/>
              <a:gd name="connsiteX7" fmla="*/ 11471815 w 12192000"/>
              <a:gd name="connsiteY7" fmla="*/ 65131 h 6858000"/>
              <a:gd name="connsiteX8" fmla="*/ 0 w 12192000"/>
              <a:gd name="connsiteY8" fmla="*/ 0 h 6858000"/>
              <a:gd name="connsiteX9" fmla="*/ 12192000 w 12192000"/>
              <a:gd name="connsiteY9" fmla="*/ 0 h 6858000"/>
              <a:gd name="connsiteX10" fmla="*/ 12192000 w 12192000"/>
              <a:gd name="connsiteY10" fmla="*/ 6858000 h 6858000"/>
              <a:gd name="connsiteX11" fmla="*/ 0 w 12192000"/>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858000">
                <a:moveTo>
                  <a:pt x="4948878" y="65131"/>
                </a:moveTo>
                <a:cubicBezTo>
                  <a:pt x="4593440" y="65131"/>
                  <a:pt x="4305301" y="353270"/>
                  <a:pt x="4305301" y="708707"/>
                </a:cubicBezTo>
                <a:lnTo>
                  <a:pt x="4305301" y="6149294"/>
                </a:lnTo>
                <a:cubicBezTo>
                  <a:pt x="4305301" y="6504731"/>
                  <a:pt x="4593440" y="6792870"/>
                  <a:pt x="4948878" y="6792870"/>
                </a:cubicBezTo>
                <a:lnTo>
                  <a:pt x="11471815" y="6792870"/>
                </a:lnTo>
                <a:cubicBezTo>
                  <a:pt x="11827252" y="6792870"/>
                  <a:pt x="12115391" y="6504731"/>
                  <a:pt x="12115391" y="6149294"/>
                </a:cubicBezTo>
                <a:lnTo>
                  <a:pt x="12115391" y="708707"/>
                </a:lnTo>
                <a:cubicBezTo>
                  <a:pt x="12115391" y="353270"/>
                  <a:pt x="11827252" y="65131"/>
                  <a:pt x="11471815" y="65131"/>
                </a:cubicBezTo>
                <a:close/>
                <a:moveTo>
                  <a:pt x="0" y="0"/>
                </a:moveTo>
                <a:lnTo>
                  <a:pt x="12192000" y="0"/>
                </a:lnTo>
                <a:lnTo>
                  <a:pt x="12192000" y="6858000"/>
                </a:lnTo>
                <a:lnTo>
                  <a:pt x="0" y="6858000"/>
                </a:lnTo>
                <a:close/>
              </a:path>
            </a:pathLst>
          </a:cu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 name="Title 2">
            <a:extLst>
              <a:ext uri="{FF2B5EF4-FFF2-40B4-BE49-F238E27FC236}">
                <a16:creationId xmlns:a16="http://schemas.microsoft.com/office/drawing/2014/main" id="{F6898309-B07D-EC13-3AFE-64FE31B64C37}"/>
              </a:ext>
            </a:extLst>
          </p:cNvPr>
          <p:cNvSpPr>
            <a:spLocks noGrp="1"/>
          </p:cNvSpPr>
          <p:nvPr>
            <p:ph type="title"/>
          </p:nvPr>
        </p:nvSpPr>
        <p:spPr>
          <a:xfrm>
            <a:off x="312252" y="752136"/>
            <a:ext cx="3698627" cy="3638795"/>
          </a:xfrm>
        </p:spPr>
        <p:txBody>
          <a:bodyPr vert="horz" lIns="91440" tIns="45720" rIns="91440" bIns="45720" rtlCol="0" anchor="t">
            <a:normAutofit/>
          </a:bodyPr>
          <a:lstStyle/>
          <a:p>
            <a:pPr>
              <a:lnSpc>
                <a:spcPct val="90000"/>
              </a:lnSpc>
              <a:spcBef>
                <a:spcPct val="0"/>
              </a:spcBef>
            </a:pPr>
            <a:r>
              <a:rPr lang="en-US" sz="4400" dirty="0">
                <a:solidFill>
                  <a:schemeClr val="accent3">
                    <a:lumMod val="60000"/>
                    <a:lumOff val="40000"/>
                  </a:schemeClr>
                </a:solidFill>
                <a:latin typeface="Iceland" panose="02000506000000020004" pitchFamily="2" charset="0"/>
              </a:rPr>
              <a:t>Data Encoding</a:t>
            </a:r>
          </a:p>
        </p:txBody>
      </p:sp>
    </p:spTree>
    <p:extLst>
      <p:ext uri="{BB962C8B-B14F-4D97-AF65-F5344CB8AC3E}">
        <p14:creationId xmlns:p14="http://schemas.microsoft.com/office/powerpoint/2010/main" val="13359127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622D8B-1249-F832-950C-21A4431939DC}"/>
            </a:ext>
          </a:extLst>
        </p:cNvPr>
        <p:cNvGrpSpPr/>
        <p:nvPr/>
      </p:nvGrpSpPr>
      <p:grpSpPr>
        <a:xfrm>
          <a:off x="0" y="0"/>
          <a:ext cx="0" cy="0"/>
          <a:chOff x="0" y="0"/>
          <a:chExt cx="0" cy="0"/>
        </a:xfrm>
      </p:grpSpPr>
      <p:sp>
        <p:nvSpPr>
          <p:cNvPr id="8" name="TextBox 7">
            <a:extLst>
              <a:ext uri="{FF2B5EF4-FFF2-40B4-BE49-F238E27FC236}">
                <a16:creationId xmlns:a16="http://schemas.microsoft.com/office/drawing/2014/main" id="{D2DDE008-1B3B-71C4-B3A7-C7D507E06036}"/>
              </a:ext>
            </a:extLst>
          </p:cNvPr>
          <p:cNvSpPr txBox="1"/>
          <p:nvPr/>
        </p:nvSpPr>
        <p:spPr>
          <a:xfrm>
            <a:off x="235493" y="0"/>
            <a:ext cx="5432062" cy="897147"/>
          </a:xfrm>
          <a:prstGeom prst="rect">
            <a:avLst/>
          </a:prstGeom>
        </p:spPr>
        <p:txBody>
          <a:bodyPr vert="horz" lIns="91440" tIns="45720" rIns="91440" bIns="45720" rtlCol="0" anchor="b">
            <a:normAutofit/>
          </a:bodyPr>
          <a:lstStyle/>
          <a:p>
            <a:pPr>
              <a:spcAft>
                <a:spcPts val="600"/>
              </a:spcAft>
            </a:pPr>
            <a:endParaRPr lang="en-US" sz="3600" dirty="0">
              <a:solidFill>
                <a:schemeClr val="accent3">
                  <a:lumMod val="60000"/>
                  <a:lumOff val="40000"/>
                </a:schemeClr>
              </a:solidFill>
              <a:latin typeface="Iceland" panose="02000506000000020004" pitchFamily="2" charset="0"/>
            </a:endParaRPr>
          </a:p>
        </p:txBody>
      </p:sp>
      <p:pic>
        <p:nvPicPr>
          <p:cNvPr id="10" name="Picture 9" descr="101010 data lines to infinity">
            <a:extLst>
              <a:ext uri="{FF2B5EF4-FFF2-40B4-BE49-F238E27FC236}">
                <a16:creationId xmlns:a16="http://schemas.microsoft.com/office/drawing/2014/main" id="{B3CEA3B2-E4BC-D3DF-8932-239D71D55D46}"/>
              </a:ext>
            </a:extLst>
          </p:cNvPr>
          <p:cNvPicPr>
            <a:picLocks noChangeAspect="1"/>
          </p:cNvPicPr>
          <p:nvPr/>
        </p:nvPicPr>
        <p:blipFill>
          <a:blip r:embed="rId2"/>
          <a:srcRect l="22974" r="19471" b="1"/>
          <a:stretch/>
        </p:blipFill>
        <p:spPr>
          <a:xfrm>
            <a:off x="6096000" y="10"/>
            <a:ext cx="6096000" cy="6857990"/>
          </a:xfrm>
          <a:custGeom>
            <a:avLst/>
            <a:gdLst/>
            <a:ahLst/>
            <a:cxnLst/>
            <a:rect l="l" t="t" r="r" b="b"/>
            <a:pathLst>
              <a:path w="6096000" h="6858000">
                <a:moveTo>
                  <a:pt x="677913" y="0"/>
                </a:moveTo>
                <a:lnTo>
                  <a:pt x="6096000" y="0"/>
                </a:lnTo>
                <a:lnTo>
                  <a:pt x="6096000" y="6858000"/>
                </a:lnTo>
                <a:lnTo>
                  <a:pt x="677913" y="6858000"/>
                </a:lnTo>
                <a:cubicBezTo>
                  <a:pt x="303512" y="6858000"/>
                  <a:pt x="0" y="6554488"/>
                  <a:pt x="0" y="6180087"/>
                </a:cubicBezTo>
                <a:lnTo>
                  <a:pt x="0" y="677913"/>
                </a:lnTo>
                <a:cubicBezTo>
                  <a:pt x="0" y="303512"/>
                  <a:pt x="303512" y="0"/>
                  <a:pt x="677913" y="0"/>
                </a:cubicBezTo>
                <a:close/>
              </a:path>
            </a:pathLst>
          </a:custGeom>
        </p:spPr>
      </p:pic>
      <p:sp>
        <p:nvSpPr>
          <p:cNvPr id="15" name="Rectangle 1">
            <a:extLst>
              <a:ext uri="{FF2B5EF4-FFF2-40B4-BE49-F238E27FC236}">
                <a16:creationId xmlns:a16="http://schemas.microsoft.com/office/drawing/2014/main" id="{36F10EBE-9A20-CD6D-DFE6-A82986021736}"/>
              </a:ext>
            </a:extLst>
          </p:cNvPr>
          <p:cNvSpPr>
            <a:spLocks noChangeArrowheads="1"/>
          </p:cNvSpPr>
          <p:nvPr/>
        </p:nvSpPr>
        <p:spPr bwMode="auto">
          <a:xfrm>
            <a:off x="338906" y="4457907"/>
            <a:ext cx="5750224" cy="16312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latin typeface="Iceland" panose="02000506000000020004" pitchFamily="2" charset="0"/>
              </a:rPr>
              <a:t>This transformed dataset is entirely numeric, enabling efficient model training and better performance. The encoding ensures that no category is implicitly prioritized and maintains the interpretability of the features.</a:t>
            </a:r>
            <a:endParaRPr lang="en-IN" sz="2000" dirty="0">
              <a:latin typeface="Iceland" panose="02000506000000020004" pitchFamily="2" charset="0"/>
            </a:endParaRPr>
          </a:p>
        </p:txBody>
      </p:sp>
      <p:sp>
        <p:nvSpPr>
          <p:cNvPr id="2" name="TextBox 1">
            <a:extLst>
              <a:ext uri="{FF2B5EF4-FFF2-40B4-BE49-F238E27FC236}">
                <a16:creationId xmlns:a16="http://schemas.microsoft.com/office/drawing/2014/main" id="{79837852-C6F7-F5C0-FBED-7D5211BA7BFF}"/>
              </a:ext>
            </a:extLst>
          </p:cNvPr>
          <p:cNvSpPr txBox="1"/>
          <p:nvPr/>
        </p:nvSpPr>
        <p:spPr>
          <a:xfrm>
            <a:off x="134428" y="608942"/>
            <a:ext cx="4572000" cy="461665"/>
          </a:xfrm>
          <a:prstGeom prst="rect">
            <a:avLst/>
          </a:prstGeom>
          <a:noFill/>
        </p:spPr>
        <p:txBody>
          <a:bodyPr wrap="square">
            <a:spAutoFit/>
          </a:bodyPr>
          <a:lstStyle/>
          <a:p>
            <a:r>
              <a:rPr lang="en-IN" sz="2400" b="1" dirty="0">
                <a:latin typeface="Iceland" panose="02000506000000020004" pitchFamily="2" charset="0"/>
              </a:rPr>
              <a:t>Why? </a:t>
            </a:r>
          </a:p>
        </p:txBody>
      </p:sp>
      <p:sp>
        <p:nvSpPr>
          <p:cNvPr id="3" name="TextBox 2">
            <a:extLst>
              <a:ext uri="{FF2B5EF4-FFF2-40B4-BE49-F238E27FC236}">
                <a16:creationId xmlns:a16="http://schemas.microsoft.com/office/drawing/2014/main" id="{5CAB9A0B-0840-5097-ED9D-59D032D32469}"/>
              </a:ext>
            </a:extLst>
          </p:cNvPr>
          <p:cNvSpPr txBox="1"/>
          <p:nvPr/>
        </p:nvSpPr>
        <p:spPr>
          <a:xfrm>
            <a:off x="408955" y="1406588"/>
            <a:ext cx="5258600" cy="1938992"/>
          </a:xfrm>
          <a:prstGeom prst="rect">
            <a:avLst/>
          </a:prstGeom>
          <a:noFill/>
        </p:spPr>
        <p:txBody>
          <a:bodyPr wrap="square">
            <a:spAutoFit/>
          </a:bodyPr>
          <a:lstStyle/>
          <a:p>
            <a:r>
              <a:rPr lang="en-US" sz="2000" dirty="0">
                <a:latin typeface="Iceland" panose="02000506000000020004" pitchFamily="2" charset="0"/>
              </a:rPr>
              <a:t>Encoding categorical variables into numerical formats is essential for machine learning algorithms, as they work best with numerical data. This process ensures compatibility, avoids misinterpretation of categories as ordinal, and eliminates redundancy or multicollinearity.</a:t>
            </a:r>
            <a:endParaRPr lang="en-IN" sz="2000" dirty="0">
              <a:latin typeface="Iceland" panose="02000506000000020004" pitchFamily="2" charset="0"/>
            </a:endParaRPr>
          </a:p>
        </p:txBody>
      </p:sp>
      <p:sp>
        <p:nvSpPr>
          <p:cNvPr id="4" name="TextBox 3">
            <a:extLst>
              <a:ext uri="{FF2B5EF4-FFF2-40B4-BE49-F238E27FC236}">
                <a16:creationId xmlns:a16="http://schemas.microsoft.com/office/drawing/2014/main" id="{8F692AEC-1939-3A24-61C4-6D95E30C598B}"/>
              </a:ext>
            </a:extLst>
          </p:cNvPr>
          <p:cNvSpPr txBox="1"/>
          <p:nvPr/>
        </p:nvSpPr>
        <p:spPr>
          <a:xfrm>
            <a:off x="134428" y="3683031"/>
            <a:ext cx="4572000" cy="461665"/>
          </a:xfrm>
          <a:prstGeom prst="rect">
            <a:avLst/>
          </a:prstGeom>
          <a:noFill/>
        </p:spPr>
        <p:txBody>
          <a:bodyPr wrap="square">
            <a:spAutoFit/>
          </a:bodyPr>
          <a:lstStyle/>
          <a:p>
            <a:r>
              <a:rPr lang="en-US" sz="2400" b="1" dirty="0">
                <a:latin typeface="Iceland" panose="02000506000000020004" pitchFamily="2" charset="0"/>
              </a:rPr>
              <a:t>Impact:</a:t>
            </a:r>
            <a:endParaRPr lang="en-IN" sz="2400" dirty="0">
              <a:latin typeface="Iceland" panose="02000506000000020004" pitchFamily="2" charset="0"/>
            </a:endParaRPr>
          </a:p>
        </p:txBody>
      </p:sp>
    </p:spTree>
    <p:extLst>
      <p:ext uri="{BB962C8B-B14F-4D97-AF65-F5344CB8AC3E}">
        <p14:creationId xmlns:p14="http://schemas.microsoft.com/office/powerpoint/2010/main" val="32080111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30C58FCB-AB15-8F2D-ECB3-614828E436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descr="101010 data lines to infinity">
            <a:extLst>
              <a:ext uri="{FF2B5EF4-FFF2-40B4-BE49-F238E27FC236}">
                <a16:creationId xmlns:a16="http://schemas.microsoft.com/office/drawing/2014/main" id="{F4EA9A7E-6A1F-5A84-54EE-411D976AD26F}"/>
              </a:ext>
            </a:extLst>
          </p:cNvPr>
          <p:cNvPicPr>
            <a:picLocks noChangeAspect="1"/>
          </p:cNvPicPr>
          <p:nvPr/>
        </p:nvPicPr>
        <p:blipFill>
          <a:blip r:embed="rId2"/>
          <a:srcRect l="22974" r="19471" b="1"/>
          <a:stretch/>
        </p:blipFill>
        <p:spPr>
          <a:xfrm>
            <a:off x="6096000" y="10"/>
            <a:ext cx="6096000" cy="6857990"/>
          </a:xfrm>
          <a:custGeom>
            <a:avLst/>
            <a:gdLst/>
            <a:ahLst/>
            <a:cxnLst/>
            <a:rect l="l" t="t" r="r" b="b"/>
            <a:pathLst>
              <a:path w="6096000" h="6858000">
                <a:moveTo>
                  <a:pt x="677913" y="0"/>
                </a:moveTo>
                <a:lnTo>
                  <a:pt x="6096000" y="0"/>
                </a:lnTo>
                <a:lnTo>
                  <a:pt x="6096000" y="6858000"/>
                </a:lnTo>
                <a:lnTo>
                  <a:pt x="677913" y="6858000"/>
                </a:lnTo>
                <a:cubicBezTo>
                  <a:pt x="303512" y="6858000"/>
                  <a:pt x="0" y="6554488"/>
                  <a:pt x="0" y="6180087"/>
                </a:cubicBezTo>
                <a:lnTo>
                  <a:pt x="0" y="677913"/>
                </a:lnTo>
                <a:cubicBezTo>
                  <a:pt x="0" y="303512"/>
                  <a:pt x="303512" y="0"/>
                  <a:pt x="677913" y="0"/>
                </a:cubicBezTo>
                <a:close/>
              </a:path>
            </a:pathLst>
          </a:custGeom>
        </p:spPr>
      </p:pic>
      <p:sp>
        <p:nvSpPr>
          <p:cNvPr id="11" name="TextBox 10">
            <a:extLst>
              <a:ext uri="{FF2B5EF4-FFF2-40B4-BE49-F238E27FC236}">
                <a16:creationId xmlns:a16="http://schemas.microsoft.com/office/drawing/2014/main" id="{6BDA640A-35EB-C373-E484-8BD008812E34}"/>
              </a:ext>
            </a:extLst>
          </p:cNvPr>
          <p:cNvSpPr txBox="1"/>
          <p:nvPr/>
        </p:nvSpPr>
        <p:spPr>
          <a:xfrm>
            <a:off x="235493" y="628233"/>
            <a:ext cx="5750224" cy="2800767"/>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1600" b="1" i="0" u="none" strike="noStrike" cap="none" normalizeH="0" baseline="0" dirty="0">
                <a:ln>
                  <a:noFill/>
                </a:ln>
                <a:effectLst/>
                <a:latin typeface="Iceland" panose="02000506000000020004" pitchFamily="2" charset="0"/>
              </a:rPr>
              <a:t>Binary Encoding:</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600" b="0" i="0" u="none" strike="noStrike" cap="none" normalizeH="0" baseline="0" dirty="0">
              <a:ln>
                <a:noFill/>
              </a:ln>
              <a:effectLst/>
              <a:latin typeface="Iceland" panose="02000506000000020004" pitchFamily="2" charset="0"/>
            </a:endParaRPr>
          </a:p>
          <a:p>
            <a:pPr marL="171450" marR="0" lvl="0" indent="-171450" algn="l" defTabSz="914400" rtl="0" eaLnBrk="0" fontAlgn="base" latinLnBrk="0" hangingPunct="0">
              <a:lnSpc>
                <a:spcPct val="100000"/>
              </a:lnSpc>
              <a:spcBef>
                <a:spcPct val="0"/>
              </a:spcBef>
              <a:spcAft>
                <a:spcPct val="0"/>
              </a:spcAft>
              <a:buClrTx/>
              <a:buSzTx/>
              <a:buFont typeface="Courier New" panose="02070309020205020404" pitchFamily="49" charset="0"/>
              <a:buChar char="o"/>
              <a:tabLst/>
            </a:pPr>
            <a:r>
              <a:rPr kumimoji="0" lang="en-US" altLang="en-US" sz="1600" b="0" i="0" u="none" strike="noStrike" cap="none" normalizeH="0" baseline="0" dirty="0">
                <a:ln>
                  <a:noFill/>
                </a:ln>
                <a:effectLst/>
                <a:latin typeface="Iceland" panose="02000506000000020004" pitchFamily="2" charset="0"/>
              </a:rPr>
              <a:t>Encoded 'Residence_type' as 1 (Urban) and 0 (Rural) for simplicity.</a:t>
            </a:r>
          </a:p>
          <a:p>
            <a:pPr marL="171450" marR="0" lvl="0" indent="-171450" algn="l" defTabSz="914400" rtl="0" eaLnBrk="0" fontAlgn="base" latinLnBrk="0" hangingPunct="0">
              <a:lnSpc>
                <a:spcPct val="100000"/>
              </a:lnSpc>
              <a:spcBef>
                <a:spcPct val="0"/>
              </a:spcBef>
              <a:spcAft>
                <a:spcPct val="0"/>
              </a:spcAft>
              <a:buClrTx/>
              <a:buSzTx/>
              <a:buFont typeface="Courier New" panose="02070309020205020404" pitchFamily="49" charset="0"/>
              <a:buChar char="o"/>
              <a:tabLst/>
            </a:pPr>
            <a:r>
              <a:rPr kumimoji="0" lang="en-US" altLang="en-US" sz="1600" b="0" i="0" u="none" strike="noStrike" cap="none" normalizeH="0" baseline="0" dirty="0">
                <a:ln>
                  <a:noFill/>
                </a:ln>
                <a:effectLst/>
                <a:latin typeface="Iceland" panose="02000506000000020004" pitchFamily="2" charset="0"/>
              </a:rPr>
              <a:t>Converted 'ever_married' to binary: 1 for 'Yes' and 0 for 'No’.</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600" b="0" i="0" u="none" strike="noStrike" cap="none" normalizeH="0" baseline="0" dirty="0">
              <a:ln>
                <a:noFill/>
              </a:ln>
              <a:effectLst/>
              <a:latin typeface="Iceland" panose="02000506000000020004" pitchFamily="2"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1600" b="1" i="0" u="none" strike="noStrike" cap="none" normalizeH="0" baseline="0" dirty="0">
                <a:ln>
                  <a:noFill/>
                </a:ln>
                <a:effectLst/>
                <a:latin typeface="Iceland" panose="02000506000000020004" pitchFamily="2" charset="0"/>
              </a:rPr>
              <a:t>One-Hot Encoding:</a:t>
            </a:r>
          </a:p>
          <a:p>
            <a:pPr marL="0" marR="0" lvl="0" indent="0" algn="l" defTabSz="914400" rtl="0" eaLnBrk="0" fontAlgn="base" latinLnBrk="0" hangingPunct="0">
              <a:lnSpc>
                <a:spcPct val="100000"/>
              </a:lnSpc>
              <a:spcBef>
                <a:spcPct val="0"/>
              </a:spcBef>
              <a:spcAft>
                <a:spcPct val="0"/>
              </a:spcAft>
              <a:buClrTx/>
              <a:buSzTx/>
              <a:tabLst/>
            </a:pPr>
            <a:endParaRPr lang="en-US" altLang="en-US" sz="1600" dirty="0">
              <a:latin typeface="Iceland" panose="02000506000000020004" pitchFamily="2" charset="0"/>
            </a:endParaRPr>
          </a:p>
          <a:p>
            <a:pPr marL="171450" marR="0" lvl="0" indent="-171450" algn="l" defTabSz="914400" rtl="0" eaLnBrk="0" fontAlgn="base" latinLnBrk="0" hangingPunct="0">
              <a:lnSpc>
                <a:spcPct val="100000"/>
              </a:lnSpc>
              <a:spcBef>
                <a:spcPct val="0"/>
              </a:spcBef>
              <a:spcAft>
                <a:spcPct val="0"/>
              </a:spcAft>
              <a:buClrTx/>
              <a:buSzTx/>
              <a:buFont typeface="Courier New" panose="02070309020205020404" pitchFamily="49" charset="0"/>
              <a:buChar char="o"/>
              <a:tabLst/>
            </a:pPr>
            <a:r>
              <a:rPr kumimoji="0" lang="en-US" altLang="en-US" sz="1600" b="0" i="0" u="none" strike="noStrike" cap="none" normalizeH="0" baseline="0" dirty="0">
                <a:ln>
                  <a:noFill/>
                </a:ln>
                <a:effectLst/>
                <a:latin typeface="Iceland" panose="02000506000000020004" pitchFamily="2" charset="0"/>
              </a:rPr>
              <a:t>Transformed 'gender,' 'work_type,' and 'smoking_status' into multiple binary columns for each unique category.</a:t>
            </a:r>
            <a:endParaRPr lang="en-US" altLang="en-US" sz="1600" dirty="0">
              <a:latin typeface="Iceland" panose="02000506000000020004" pitchFamily="2" charset="0"/>
            </a:endParaRPr>
          </a:p>
          <a:p>
            <a:pPr marL="171450" marR="0" lvl="0" indent="-171450" algn="l" defTabSz="914400" rtl="0" eaLnBrk="0" fontAlgn="base" latinLnBrk="0" hangingPunct="0">
              <a:lnSpc>
                <a:spcPct val="100000"/>
              </a:lnSpc>
              <a:spcBef>
                <a:spcPct val="0"/>
              </a:spcBef>
              <a:spcAft>
                <a:spcPct val="0"/>
              </a:spcAft>
              <a:buClrTx/>
              <a:buSzTx/>
              <a:buFont typeface="Courier New" panose="02070309020205020404" pitchFamily="49" charset="0"/>
              <a:buChar char="o"/>
              <a:tabLst/>
            </a:pPr>
            <a:r>
              <a:rPr kumimoji="0" lang="en-US" altLang="en-US" sz="1600" b="0" i="0" u="none" strike="noStrike" cap="none" normalizeH="0" baseline="0" dirty="0">
                <a:ln>
                  <a:noFill/>
                </a:ln>
                <a:effectLst/>
                <a:latin typeface="Iceland" panose="02000506000000020004" pitchFamily="2" charset="0"/>
              </a:rPr>
              <a:t>Examples: 'gender_Male,' 'work_type_Private,' and 'smoking_status_never_smoked'.</a:t>
            </a:r>
          </a:p>
        </p:txBody>
      </p:sp>
      <p:sp>
        <p:nvSpPr>
          <p:cNvPr id="12" name="TextBox 11">
            <a:extLst>
              <a:ext uri="{FF2B5EF4-FFF2-40B4-BE49-F238E27FC236}">
                <a16:creationId xmlns:a16="http://schemas.microsoft.com/office/drawing/2014/main" id="{93B08822-7803-0BB0-68E1-BBA199064695}"/>
              </a:ext>
            </a:extLst>
          </p:cNvPr>
          <p:cNvSpPr txBox="1"/>
          <p:nvPr/>
        </p:nvSpPr>
        <p:spPr>
          <a:xfrm>
            <a:off x="134428" y="150344"/>
            <a:ext cx="4572000" cy="461665"/>
          </a:xfrm>
          <a:prstGeom prst="rect">
            <a:avLst/>
          </a:prstGeom>
          <a:noFill/>
        </p:spPr>
        <p:txBody>
          <a:bodyPr wrap="square">
            <a:spAutoFit/>
          </a:bodyPr>
          <a:lstStyle/>
          <a:p>
            <a:r>
              <a:rPr lang="en-IN" sz="2400" b="1" dirty="0">
                <a:latin typeface="Iceland" panose="02000506000000020004" pitchFamily="2" charset="0"/>
              </a:rPr>
              <a:t>What?</a:t>
            </a:r>
            <a:endParaRPr lang="en-IN" sz="2400" dirty="0">
              <a:latin typeface="Iceland" panose="02000506000000020004" pitchFamily="2" charset="0"/>
            </a:endParaRPr>
          </a:p>
        </p:txBody>
      </p:sp>
      <p:sp>
        <p:nvSpPr>
          <p:cNvPr id="13" name="TextBox 12">
            <a:extLst>
              <a:ext uri="{FF2B5EF4-FFF2-40B4-BE49-F238E27FC236}">
                <a16:creationId xmlns:a16="http://schemas.microsoft.com/office/drawing/2014/main" id="{CE17F73C-6483-7442-934E-64A9A02EF9C2}"/>
              </a:ext>
            </a:extLst>
          </p:cNvPr>
          <p:cNvSpPr txBox="1"/>
          <p:nvPr/>
        </p:nvSpPr>
        <p:spPr>
          <a:xfrm>
            <a:off x="134428" y="3429000"/>
            <a:ext cx="4572000" cy="461665"/>
          </a:xfrm>
          <a:prstGeom prst="rect">
            <a:avLst/>
          </a:prstGeom>
          <a:noFill/>
        </p:spPr>
        <p:txBody>
          <a:bodyPr wrap="square">
            <a:spAutoFit/>
          </a:bodyPr>
          <a:lstStyle/>
          <a:p>
            <a:r>
              <a:rPr lang="en-IN" sz="2400" b="1" dirty="0">
                <a:latin typeface="Iceland" panose="02000506000000020004" pitchFamily="2" charset="0"/>
              </a:rPr>
              <a:t>How?</a:t>
            </a:r>
          </a:p>
        </p:txBody>
      </p:sp>
      <p:sp>
        <p:nvSpPr>
          <p:cNvPr id="15" name="Rectangle 1">
            <a:extLst>
              <a:ext uri="{FF2B5EF4-FFF2-40B4-BE49-F238E27FC236}">
                <a16:creationId xmlns:a16="http://schemas.microsoft.com/office/drawing/2014/main" id="{797BE3A7-9E5B-60AC-C35F-CB399B2AC65A}"/>
              </a:ext>
            </a:extLst>
          </p:cNvPr>
          <p:cNvSpPr>
            <a:spLocks noChangeArrowheads="1"/>
          </p:cNvSpPr>
          <p:nvPr/>
        </p:nvSpPr>
        <p:spPr bwMode="auto">
          <a:xfrm>
            <a:off x="290635" y="3890665"/>
            <a:ext cx="5750224" cy="2585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171450" indent="-171450" eaLnBrk="0" fontAlgn="base" hangingPunct="0">
              <a:spcBef>
                <a:spcPct val="0"/>
              </a:spcBef>
              <a:spcAft>
                <a:spcPct val="0"/>
              </a:spcAft>
              <a:buFont typeface="Courier New" panose="02070309020205020404" pitchFamily="49" charset="0"/>
              <a:buChar char="o"/>
            </a:pPr>
            <a:r>
              <a:rPr kumimoji="0" lang="en-US" altLang="en-US" i="0" u="none" strike="noStrike" cap="none" normalizeH="0" baseline="0" dirty="0">
                <a:ln>
                  <a:noFill/>
                </a:ln>
                <a:effectLst/>
                <a:latin typeface="Iceland" panose="02000506000000020004" pitchFamily="2" charset="0"/>
              </a:rPr>
              <a:t>Work Type Encoding: Mapped each category (e.g., 'Private,' 'Self-employed') into individual binary columns.</a:t>
            </a:r>
          </a:p>
          <a:p>
            <a:pPr marL="171450" marR="0" lvl="0" indent="-171450" algn="l" defTabSz="914400" rtl="0" eaLnBrk="0" fontAlgn="base" latinLnBrk="0" hangingPunct="0">
              <a:lnSpc>
                <a:spcPct val="100000"/>
              </a:lnSpc>
              <a:spcBef>
                <a:spcPct val="0"/>
              </a:spcBef>
              <a:spcAft>
                <a:spcPct val="0"/>
              </a:spcAft>
              <a:buClrTx/>
              <a:buSzTx/>
              <a:buFont typeface="Courier New" panose="02070309020205020404" pitchFamily="49" charset="0"/>
              <a:buChar char="o"/>
              <a:tabLst/>
            </a:pPr>
            <a:r>
              <a:rPr kumimoji="0" lang="en-US" altLang="en-US" i="0" u="none" strike="noStrike" cap="none" normalizeH="0" baseline="0" dirty="0">
                <a:ln>
                  <a:noFill/>
                </a:ln>
                <a:effectLst/>
                <a:latin typeface="Iceland" panose="02000506000000020004" pitchFamily="2" charset="0"/>
              </a:rPr>
              <a:t>Gender Encoding: Created separate binary columns for 'Male' and 'Female'.</a:t>
            </a:r>
          </a:p>
          <a:p>
            <a:pPr marL="171450" marR="0" lvl="0" indent="-171450" algn="l" defTabSz="914400" rtl="0" eaLnBrk="0" fontAlgn="base" latinLnBrk="0" hangingPunct="0">
              <a:lnSpc>
                <a:spcPct val="100000"/>
              </a:lnSpc>
              <a:spcBef>
                <a:spcPct val="0"/>
              </a:spcBef>
              <a:spcAft>
                <a:spcPct val="0"/>
              </a:spcAft>
              <a:buClrTx/>
              <a:buSzTx/>
              <a:buFont typeface="Courier New" panose="02070309020205020404" pitchFamily="49" charset="0"/>
              <a:buChar char="o"/>
              <a:tabLst/>
            </a:pPr>
            <a:r>
              <a:rPr kumimoji="0" lang="en-US" altLang="en-US" i="0" u="none" strike="noStrike" cap="none" normalizeH="0" baseline="0" dirty="0">
                <a:ln>
                  <a:noFill/>
                </a:ln>
                <a:effectLst/>
                <a:latin typeface="Iceland" panose="02000506000000020004" pitchFamily="2" charset="0"/>
              </a:rPr>
              <a:t>Smoking Status Encoding: Added binary columns for 'formerly smoked,' 'never smoked,' 'smokes,' and 'Unknown.'</a:t>
            </a:r>
          </a:p>
          <a:p>
            <a:pPr marL="171450" marR="0" lvl="0" indent="-171450" algn="l" defTabSz="914400" rtl="0" eaLnBrk="0" fontAlgn="base" latinLnBrk="0" hangingPunct="0">
              <a:lnSpc>
                <a:spcPct val="100000"/>
              </a:lnSpc>
              <a:spcBef>
                <a:spcPct val="0"/>
              </a:spcBef>
              <a:spcAft>
                <a:spcPct val="0"/>
              </a:spcAft>
              <a:buClrTx/>
              <a:buSzTx/>
              <a:buFont typeface="Courier New" panose="02070309020205020404" pitchFamily="49" charset="0"/>
              <a:buChar char="o"/>
              <a:tabLst/>
            </a:pPr>
            <a:r>
              <a:rPr kumimoji="0" lang="en-US" altLang="en-US" i="0" u="none" strike="noStrike" cap="none" normalizeH="0" baseline="0" dirty="0">
                <a:ln>
                  <a:noFill/>
                </a:ln>
                <a:effectLst/>
                <a:latin typeface="Iceland" panose="02000506000000020004" pitchFamily="2" charset="0"/>
              </a:rPr>
              <a:t>Created a new dataset by dropping the original categorical columns</a:t>
            </a:r>
          </a:p>
        </p:txBody>
      </p:sp>
    </p:spTree>
    <p:extLst>
      <p:ext uri="{BB962C8B-B14F-4D97-AF65-F5344CB8AC3E}">
        <p14:creationId xmlns:p14="http://schemas.microsoft.com/office/powerpoint/2010/main" val="12901120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F08B39A7-5BF4-341C-12CB-5518793A2A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descr="A computer screen with graphics and various objects&#10;&#10;Description automatically generated with medium confidence">
            <a:extLst>
              <a:ext uri="{FF2B5EF4-FFF2-40B4-BE49-F238E27FC236}">
                <a16:creationId xmlns:a16="http://schemas.microsoft.com/office/drawing/2014/main" id="{FC384768-86C8-0143-877E-3D2E3BA50727}"/>
              </a:ext>
            </a:extLst>
          </p:cNvPr>
          <p:cNvPicPr>
            <a:picLocks noChangeAspect="1"/>
          </p:cNvPicPr>
          <p:nvPr/>
        </p:nvPicPr>
        <p:blipFill>
          <a:blip r:embed="rId2">
            <a:extLst>
              <a:ext uri="{28A0092B-C50C-407E-A947-70E740481C1C}">
                <a14:useLocalDpi xmlns:a14="http://schemas.microsoft.com/office/drawing/2010/main" val="0"/>
              </a:ext>
            </a:extLst>
          </a:blip>
          <a:srcRect t="6070" r="2" b="8580"/>
          <a:stretch/>
        </p:blipFill>
        <p:spPr>
          <a:xfrm>
            <a:off x="4157001" y="-1"/>
            <a:ext cx="8035000" cy="6858001"/>
          </a:xfrm>
          <a:custGeom>
            <a:avLst/>
            <a:gdLst/>
            <a:ahLst/>
            <a:cxnLst/>
            <a:rect l="l" t="t" r="r" b="b"/>
            <a:pathLst>
              <a:path w="8035000" h="6858001">
                <a:moveTo>
                  <a:pt x="0" y="0"/>
                </a:moveTo>
                <a:lnTo>
                  <a:pt x="8035000" y="0"/>
                </a:lnTo>
                <a:lnTo>
                  <a:pt x="8035000" y="6858001"/>
                </a:lnTo>
                <a:lnTo>
                  <a:pt x="137897" y="6858001"/>
                </a:lnTo>
                <a:lnTo>
                  <a:pt x="274509" y="6844229"/>
                </a:lnTo>
                <a:cubicBezTo>
                  <a:pt x="583423" y="6781017"/>
                  <a:pt x="815799" y="6507690"/>
                  <a:pt x="815799" y="6180089"/>
                </a:cubicBezTo>
                <a:lnTo>
                  <a:pt x="815799" y="677915"/>
                </a:lnTo>
                <a:cubicBezTo>
                  <a:pt x="815799" y="303514"/>
                  <a:pt x="512287" y="2"/>
                  <a:pt x="137886" y="2"/>
                </a:cubicBezTo>
                <a:lnTo>
                  <a:pt x="0" y="2"/>
                </a:lnTo>
                <a:close/>
              </a:path>
            </a:pathLst>
          </a:custGeom>
        </p:spPr>
      </p:pic>
      <p:sp>
        <p:nvSpPr>
          <p:cNvPr id="9" name="TextBox 8">
            <a:extLst>
              <a:ext uri="{FF2B5EF4-FFF2-40B4-BE49-F238E27FC236}">
                <a16:creationId xmlns:a16="http://schemas.microsoft.com/office/drawing/2014/main" id="{ECAB7ABC-C502-B2C6-3F0D-267FCF45F977}"/>
              </a:ext>
            </a:extLst>
          </p:cNvPr>
          <p:cNvSpPr txBox="1"/>
          <p:nvPr/>
        </p:nvSpPr>
        <p:spPr>
          <a:xfrm>
            <a:off x="312252" y="752136"/>
            <a:ext cx="3944703" cy="3553163"/>
          </a:xfrm>
          <a:prstGeom prst="rect">
            <a:avLst/>
          </a:prstGeom>
        </p:spPr>
        <p:txBody>
          <a:bodyPr vert="horz" lIns="91440" tIns="45720" rIns="91440" bIns="45720" rtlCol="0" anchor="t">
            <a:normAutofit/>
          </a:bodyPr>
          <a:lstStyle/>
          <a:p>
            <a:pPr>
              <a:lnSpc>
                <a:spcPct val="90000"/>
              </a:lnSpc>
              <a:spcBef>
                <a:spcPct val="0"/>
              </a:spcBef>
              <a:spcAft>
                <a:spcPts val="600"/>
              </a:spcAft>
            </a:pPr>
            <a:r>
              <a:rPr lang="en-US" sz="4800" b="1" dirty="0">
                <a:solidFill>
                  <a:schemeClr val="accent3">
                    <a:lumMod val="60000"/>
                    <a:lumOff val="40000"/>
                  </a:schemeClr>
                </a:solidFill>
                <a:latin typeface="Iceland" panose="02000506000000020004" pitchFamily="2" charset="0"/>
                <a:ea typeface="+mj-ea"/>
                <a:cs typeface="+mj-cs"/>
              </a:rPr>
              <a:t>Model Training and Evaluation</a:t>
            </a:r>
          </a:p>
        </p:txBody>
      </p:sp>
    </p:spTree>
    <p:extLst>
      <p:ext uri="{BB962C8B-B14F-4D97-AF65-F5344CB8AC3E}">
        <p14:creationId xmlns:p14="http://schemas.microsoft.com/office/powerpoint/2010/main" val="42500818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oogle Shape;1419;p42">
            <a:extLst>
              <a:ext uri="{FF2B5EF4-FFF2-40B4-BE49-F238E27FC236}">
                <a16:creationId xmlns:a16="http://schemas.microsoft.com/office/drawing/2014/main" id="{7D347DB4-B814-EC93-A882-C2FDFCCC6879}"/>
              </a:ext>
            </a:extLst>
          </p:cNvPr>
          <p:cNvGrpSpPr/>
          <p:nvPr/>
        </p:nvGrpSpPr>
        <p:grpSpPr>
          <a:xfrm flipH="1">
            <a:off x="0" y="6812281"/>
            <a:ext cx="45719" cy="45719"/>
            <a:chOff x="2843208" y="2108978"/>
            <a:chExt cx="3432000" cy="1573218"/>
          </a:xfrm>
        </p:grpSpPr>
        <p:grpSp>
          <p:nvGrpSpPr>
            <p:cNvPr id="6" name="Google Shape;1428;p42">
              <a:extLst>
                <a:ext uri="{FF2B5EF4-FFF2-40B4-BE49-F238E27FC236}">
                  <a16:creationId xmlns:a16="http://schemas.microsoft.com/office/drawing/2014/main" id="{B28DFDC1-A055-FD52-7901-620E9C9E3B04}"/>
                </a:ext>
              </a:extLst>
            </p:cNvPr>
            <p:cNvGrpSpPr/>
            <p:nvPr/>
          </p:nvGrpSpPr>
          <p:grpSpPr>
            <a:xfrm>
              <a:off x="2843208" y="2137533"/>
              <a:ext cx="1147201" cy="544217"/>
              <a:chOff x="2843208" y="2137533"/>
              <a:chExt cx="1147201" cy="544217"/>
            </a:xfrm>
          </p:grpSpPr>
          <p:sp>
            <p:nvSpPr>
              <p:cNvPr id="21" name="Google Shape;1429;p42">
                <a:extLst>
                  <a:ext uri="{FF2B5EF4-FFF2-40B4-BE49-F238E27FC236}">
                    <a16:creationId xmlns:a16="http://schemas.microsoft.com/office/drawing/2014/main" id="{F9AF8967-05C6-AF72-4C86-8964E7498CF8}"/>
                  </a:ext>
                </a:extLst>
              </p:cNvPr>
              <p:cNvSpPr/>
              <p:nvPr/>
            </p:nvSpPr>
            <p:spPr>
              <a:xfrm>
                <a:off x="2843208" y="2137533"/>
                <a:ext cx="540300" cy="540300"/>
              </a:xfrm>
              <a:prstGeom prst="ellipse">
                <a:avLst/>
              </a:prstGeom>
              <a:solidFill>
                <a:schemeClr val="lt1"/>
              </a:solidFill>
              <a:ln w="9525" cap="flat" cmpd="sng">
                <a:solidFill>
                  <a:schemeClr val="lt1"/>
                </a:solidFill>
                <a:prstDash val="solid"/>
                <a:round/>
                <a:headEnd type="none" w="sm" len="sm"/>
                <a:tailEnd type="none" w="sm" len="sm"/>
              </a:ln>
            </p:spPr>
            <p:txBody>
              <a:bodyPr spcFirstLastPara="1" wrap="square" lIns="0" tIns="0" rIns="0" bIns="91425" anchor="ctr" anchorCtr="0">
                <a:noAutofit/>
              </a:bodyPr>
              <a:lstStyle/>
              <a:p>
                <a:pPr marL="0" lvl="0" indent="0" algn="ctr" rtl="0">
                  <a:spcBef>
                    <a:spcPts val="0"/>
                  </a:spcBef>
                  <a:spcAft>
                    <a:spcPts val="0"/>
                  </a:spcAft>
                  <a:buNone/>
                </a:pPr>
                <a:endParaRPr sz="4200" b="1" dirty="0">
                  <a:solidFill>
                    <a:schemeClr val="dk1"/>
                  </a:solidFill>
                  <a:latin typeface="Iceland"/>
                  <a:ea typeface="Iceland"/>
                  <a:cs typeface="Iceland"/>
                  <a:sym typeface="Iceland"/>
                </a:endParaRPr>
              </a:p>
            </p:txBody>
          </p:sp>
          <p:cxnSp>
            <p:nvCxnSpPr>
              <p:cNvPr id="22" name="Google Shape;1430;p42">
                <a:extLst>
                  <a:ext uri="{FF2B5EF4-FFF2-40B4-BE49-F238E27FC236}">
                    <a16:creationId xmlns:a16="http://schemas.microsoft.com/office/drawing/2014/main" id="{3F71B6CD-7684-6926-6176-2CAE79E883F4}"/>
                  </a:ext>
                </a:extLst>
              </p:cNvPr>
              <p:cNvCxnSpPr>
                <a:cxnSpLocks/>
              </p:cNvCxnSpPr>
              <p:nvPr/>
            </p:nvCxnSpPr>
            <p:spPr>
              <a:xfrm>
                <a:off x="3383509" y="2411450"/>
                <a:ext cx="606900" cy="270300"/>
              </a:xfrm>
              <a:prstGeom prst="bentConnector2">
                <a:avLst/>
              </a:prstGeom>
              <a:noFill/>
              <a:ln w="9525" cap="flat" cmpd="sng">
                <a:solidFill>
                  <a:schemeClr val="lt1"/>
                </a:solidFill>
                <a:prstDash val="solid"/>
                <a:round/>
                <a:headEnd type="none" w="med" len="med"/>
                <a:tailEnd type="none" w="med" len="med"/>
              </a:ln>
            </p:spPr>
          </p:cxnSp>
        </p:grpSp>
        <p:grpSp>
          <p:nvGrpSpPr>
            <p:cNvPr id="7" name="Google Shape;1432;p42">
              <a:extLst>
                <a:ext uri="{FF2B5EF4-FFF2-40B4-BE49-F238E27FC236}">
                  <a16:creationId xmlns:a16="http://schemas.microsoft.com/office/drawing/2014/main" id="{6F1265A4-5D6F-1EA5-5AEC-61A6D4EBD6C6}"/>
                </a:ext>
              </a:extLst>
            </p:cNvPr>
            <p:cNvGrpSpPr/>
            <p:nvPr/>
          </p:nvGrpSpPr>
          <p:grpSpPr>
            <a:xfrm>
              <a:off x="4950647" y="2108978"/>
              <a:ext cx="1324561" cy="726341"/>
              <a:chOff x="4950647" y="2108978"/>
              <a:chExt cx="1324561" cy="726341"/>
            </a:xfrm>
          </p:grpSpPr>
          <p:sp>
            <p:nvSpPr>
              <p:cNvPr id="18" name="Google Shape;1433;p42">
                <a:extLst>
                  <a:ext uri="{FF2B5EF4-FFF2-40B4-BE49-F238E27FC236}">
                    <a16:creationId xmlns:a16="http://schemas.microsoft.com/office/drawing/2014/main" id="{FCDE49AC-BACE-114D-0DAD-B88FAD505573}"/>
                  </a:ext>
                </a:extLst>
              </p:cNvPr>
              <p:cNvSpPr/>
              <p:nvPr/>
            </p:nvSpPr>
            <p:spPr>
              <a:xfrm>
                <a:off x="5734908" y="2108978"/>
                <a:ext cx="540300" cy="540300"/>
              </a:xfrm>
              <a:prstGeom prst="ellipse">
                <a:avLst/>
              </a:prstGeom>
              <a:solidFill>
                <a:schemeClr val="lt1"/>
              </a:solidFill>
              <a:ln w="9525" cap="flat" cmpd="sng">
                <a:solidFill>
                  <a:schemeClr val="lt1"/>
                </a:solidFill>
                <a:prstDash val="solid"/>
                <a:round/>
                <a:headEnd type="none" w="sm" len="sm"/>
                <a:tailEnd type="none" w="sm" len="sm"/>
              </a:ln>
            </p:spPr>
            <p:txBody>
              <a:bodyPr spcFirstLastPara="1" wrap="square" lIns="0" tIns="0" rIns="0" bIns="91425" anchor="ctr" anchorCtr="0">
                <a:noAutofit/>
              </a:bodyPr>
              <a:lstStyle/>
              <a:p>
                <a:pPr marL="0" lvl="0" indent="0" algn="ctr" rtl="0">
                  <a:spcBef>
                    <a:spcPts val="0"/>
                  </a:spcBef>
                  <a:spcAft>
                    <a:spcPts val="0"/>
                  </a:spcAft>
                  <a:buNone/>
                </a:pPr>
                <a:endParaRPr sz="4200" b="1" dirty="0">
                  <a:solidFill>
                    <a:schemeClr val="dk1"/>
                  </a:solidFill>
                  <a:latin typeface="Iceland"/>
                  <a:ea typeface="Iceland"/>
                  <a:cs typeface="Iceland"/>
                  <a:sym typeface="Iceland"/>
                </a:endParaRPr>
              </a:p>
            </p:txBody>
          </p:sp>
          <p:cxnSp>
            <p:nvCxnSpPr>
              <p:cNvPr id="19" name="Google Shape;1434;p42">
                <a:extLst>
                  <a:ext uri="{FF2B5EF4-FFF2-40B4-BE49-F238E27FC236}">
                    <a16:creationId xmlns:a16="http://schemas.microsoft.com/office/drawing/2014/main" id="{E4DEC11A-0569-512D-3B84-08627661AB09}"/>
                  </a:ext>
                </a:extLst>
              </p:cNvPr>
              <p:cNvCxnSpPr>
                <a:cxnSpLocks/>
                <a:stCxn id="18" idx="2"/>
              </p:cNvCxnSpPr>
              <p:nvPr/>
            </p:nvCxnSpPr>
            <p:spPr>
              <a:xfrm flipH="1">
                <a:off x="5145708" y="2379128"/>
                <a:ext cx="589200" cy="270300"/>
              </a:xfrm>
              <a:prstGeom prst="bentConnector2">
                <a:avLst/>
              </a:prstGeom>
              <a:noFill/>
              <a:ln w="9525" cap="flat" cmpd="sng">
                <a:solidFill>
                  <a:schemeClr val="lt1"/>
                </a:solidFill>
                <a:prstDash val="solid"/>
                <a:round/>
                <a:headEnd type="none" w="med" len="med"/>
                <a:tailEnd type="none" w="med" len="med"/>
              </a:ln>
            </p:spPr>
          </p:cxnSp>
          <p:sp>
            <p:nvSpPr>
              <p:cNvPr id="20" name="Google Shape;1435;p42">
                <a:extLst>
                  <a:ext uri="{FF2B5EF4-FFF2-40B4-BE49-F238E27FC236}">
                    <a16:creationId xmlns:a16="http://schemas.microsoft.com/office/drawing/2014/main" id="{08B60BCF-346E-9667-4EC2-5FA4ED2D7BD2}"/>
                  </a:ext>
                </a:extLst>
              </p:cNvPr>
              <p:cNvSpPr/>
              <p:nvPr/>
            </p:nvSpPr>
            <p:spPr>
              <a:xfrm>
                <a:off x="4950647" y="2445198"/>
                <a:ext cx="390121" cy="390121"/>
              </a:xfrm>
              <a:custGeom>
                <a:avLst/>
                <a:gdLst/>
                <a:ahLst/>
                <a:cxnLst/>
                <a:rect l="l" t="t" r="r" b="b"/>
                <a:pathLst>
                  <a:path w="110516" h="110516" extrusionOk="0">
                    <a:moveTo>
                      <a:pt x="55125" y="0"/>
                    </a:moveTo>
                    <a:cubicBezTo>
                      <a:pt x="55125" y="37400"/>
                      <a:pt x="37112" y="55125"/>
                      <a:pt x="0" y="55125"/>
                    </a:cubicBezTo>
                    <a:cubicBezTo>
                      <a:pt x="37112" y="55125"/>
                      <a:pt x="55125" y="73116"/>
                      <a:pt x="55125" y="110515"/>
                    </a:cubicBezTo>
                    <a:cubicBezTo>
                      <a:pt x="55125" y="73116"/>
                      <a:pt x="73116" y="55125"/>
                      <a:pt x="110516" y="55125"/>
                    </a:cubicBezTo>
                    <a:cubicBezTo>
                      <a:pt x="73116" y="55125"/>
                      <a:pt x="55125" y="37400"/>
                      <a:pt x="551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8" name="Google Shape;1436;p42">
              <a:extLst>
                <a:ext uri="{FF2B5EF4-FFF2-40B4-BE49-F238E27FC236}">
                  <a16:creationId xmlns:a16="http://schemas.microsoft.com/office/drawing/2014/main" id="{0E800CD3-CF41-0587-CD88-35E8A33378B2}"/>
                </a:ext>
              </a:extLst>
            </p:cNvPr>
            <p:cNvSpPr/>
            <p:nvPr/>
          </p:nvSpPr>
          <p:spPr>
            <a:xfrm>
              <a:off x="3795349" y="2436436"/>
              <a:ext cx="390121" cy="390121"/>
            </a:xfrm>
            <a:custGeom>
              <a:avLst/>
              <a:gdLst/>
              <a:ahLst/>
              <a:cxnLst/>
              <a:rect l="l" t="t" r="r" b="b"/>
              <a:pathLst>
                <a:path w="110516" h="110516" extrusionOk="0">
                  <a:moveTo>
                    <a:pt x="55125" y="0"/>
                  </a:moveTo>
                  <a:cubicBezTo>
                    <a:pt x="55125" y="37400"/>
                    <a:pt x="37112" y="55125"/>
                    <a:pt x="0" y="55125"/>
                  </a:cubicBezTo>
                  <a:cubicBezTo>
                    <a:pt x="37112" y="55125"/>
                    <a:pt x="55125" y="73116"/>
                    <a:pt x="55125" y="110515"/>
                  </a:cubicBezTo>
                  <a:cubicBezTo>
                    <a:pt x="55125" y="73116"/>
                    <a:pt x="73116" y="55125"/>
                    <a:pt x="110516" y="55125"/>
                  </a:cubicBezTo>
                  <a:cubicBezTo>
                    <a:pt x="73116" y="55125"/>
                    <a:pt x="55125" y="37400"/>
                    <a:pt x="551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9" name="Google Shape;1437;p42">
              <a:extLst>
                <a:ext uri="{FF2B5EF4-FFF2-40B4-BE49-F238E27FC236}">
                  <a16:creationId xmlns:a16="http://schemas.microsoft.com/office/drawing/2014/main" id="{E449C40A-C050-09B3-10C6-7E6CE5B0FFAA}"/>
                </a:ext>
              </a:extLst>
            </p:cNvPr>
            <p:cNvGrpSpPr/>
            <p:nvPr/>
          </p:nvGrpSpPr>
          <p:grpSpPr>
            <a:xfrm>
              <a:off x="2843209" y="2964359"/>
              <a:ext cx="3431999" cy="717837"/>
              <a:chOff x="2843209" y="2964359"/>
              <a:chExt cx="3431999" cy="717837"/>
            </a:xfrm>
          </p:grpSpPr>
          <p:grpSp>
            <p:nvGrpSpPr>
              <p:cNvPr id="10" name="Google Shape;1438;p42">
                <a:extLst>
                  <a:ext uri="{FF2B5EF4-FFF2-40B4-BE49-F238E27FC236}">
                    <a16:creationId xmlns:a16="http://schemas.microsoft.com/office/drawing/2014/main" id="{9AD752A7-6E19-E206-1251-C8E0C938B7A8}"/>
                  </a:ext>
                </a:extLst>
              </p:cNvPr>
              <p:cNvGrpSpPr/>
              <p:nvPr/>
            </p:nvGrpSpPr>
            <p:grpSpPr>
              <a:xfrm>
                <a:off x="2843209" y="3141896"/>
                <a:ext cx="1147200" cy="540300"/>
                <a:chOff x="2843209" y="3141896"/>
                <a:chExt cx="1147200" cy="540300"/>
              </a:xfrm>
            </p:grpSpPr>
            <p:sp>
              <p:nvSpPr>
                <p:cNvPr id="16" name="Google Shape;1439;p42">
                  <a:extLst>
                    <a:ext uri="{FF2B5EF4-FFF2-40B4-BE49-F238E27FC236}">
                      <a16:creationId xmlns:a16="http://schemas.microsoft.com/office/drawing/2014/main" id="{B6B43CBB-B3D7-9749-AAB1-0F22DA6C7131}"/>
                    </a:ext>
                  </a:extLst>
                </p:cNvPr>
                <p:cNvSpPr/>
                <p:nvPr/>
              </p:nvSpPr>
              <p:spPr>
                <a:xfrm>
                  <a:off x="2843209" y="3141896"/>
                  <a:ext cx="540300" cy="540300"/>
                </a:xfrm>
                <a:prstGeom prst="ellipse">
                  <a:avLst/>
                </a:prstGeom>
                <a:solidFill>
                  <a:schemeClr val="lt1"/>
                </a:solidFill>
                <a:ln w="9525" cap="flat" cmpd="sng">
                  <a:solidFill>
                    <a:schemeClr val="lt1"/>
                  </a:solidFill>
                  <a:prstDash val="solid"/>
                  <a:round/>
                  <a:headEnd type="none" w="sm" len="sm"/>
                  <a:tailEnd type="none" w="sm" len="sm"/>
                </a:ln>
              </p:spPr>
              <p:txBody>
                <a:bodyPr spcFirstLastPara="1" wrap="square" lIns="0" tIns="0" rIns="0" bIns="91425" anchor="ctr" anchorCtr="0">
                  <a:noAutofit/>
                </a:bodyPr>
                <a:lstStyle/>
                <a:p>
                  <a:pPr marL="0" lvl="0" indent="0" algn="ctr" rtl="0">
                    <a:spcBef>
                      <a:spcPts val="0"/>
                    </a:spcBef>
                    <a:spcAft>
                      <a:spcPts val="0"/>
                    </a:spcAft>
                    <a:buNone/>
                  </a:pPr>
                  <a:endParaRPr sz="4200" b="1" dirty="0">
                    <a:solidFill>
                      <a:schemeClr val="dk1"/>
                    </a:solidFill>
                    <a:latin typeface="Iceland"/>
                    <a:ea typeface="Iceland"/>
                    <a:cs typeface="Iceland"/>
                    <a:sym typeface="Iceland"/>
                  </a:endParaRPr>
                </a:p>
              </p:txBody>
            </p:sp>
            <p:cxnSp>
              <p:nvCxnSpPr>
                <p:cNvPr id="17" name="Google Shape;1440;p42">
                  <a:extLst>
                    <a:ext uri="{FF2B5EF4-FFF2-40B4-BE49-F238E27FC236}">
                      <a16:creationId xmlns:a16="http://schemas.microsoft.com/office/drawing/2014/main" id="{71F02170-D302-6A81-121B-A54F2A34D99E}"/>
                    </a:ext>
                  </a:extLst>
                </p:cNvPr>
                <p:cNvCxnSpPr>
                  <a:cxnSpLocks/>
                  <a:stCxn id="16" idx="6"/>
                </p:cNvCxnSpPr>
                <p:nvPr/>
              </p:nvCxnSpPr>
              <p:spPr>
                <a:xfrm rot="10800000" flipH="1">
                  <a:off x="3383509" y="3142046"/>
                  <a:ext cx="606900" cy="270000"/>
                </a:xfrm>
                <a:prstGeom prst="bentConnector2">
                  <a:avLst/>
                </a:prstGeom>
                <a:noFill/>
                <a:ln w="9525" cap="flat" cmpd="sng">
                  <a:solidFill>
                    <a:schemeClr val="lt1"/>
                  </a:solidFill>
                  <a:prstDash val="solid"/>
                  <a:round/>
                  <a:headEnd type="none" w="med" len="med"/>
                  <a:tailEnd type="none" w="med" len="med"/>
                </a:ln>
              </p:spPr>
            </p:cxnSp>
          </p:grpSp>
          <p:grpSp>
            <p:nvGrpSpPr>
              <p:cNvPr id="11" name="Google Shape;1442;p42">
                <a:extLst>
                  <a:ext uri="{FF2B5EF4-FFF2-40B4-BE49-F238E27FC236}">
                    <a16:creationId xmlns:a16="http://schemas.microsoft.com/office/drawing/2014/main" id="{A898B68A-B870-C390-3791-D7D2834519C5}"/>
                  </a:ext>
                </a:extLst>
              </p:cNvPr>
              <p:cNvGrpSpPr/>
              <p:nvPr/>
            </p:nvGrpSpPr>
            <p:grpSpPr>
              <a:xfrm>
                <a:off x="4950647" y="2964359"/>
                <a:ext cx="1324561" cy="706725"/>
                <a:chOff x="4950647" y="2964359"/>
                <a:chExt cx="1324561" cy="706725"/>
              </a:xfrm>
            </p:grpSpPr>
            <p:sp>
              <p:nvSpPr>
                <p:cNvPr id="13" name="Google Shape;1443;p42">
                  <a:extLst>
                    <a:ext uri="{FF2B5EF4-FFF2-40B4-BE49-F238E27FC236}">
                      <a16:creationId xmlns:a16="http://schemas.microsoft.com/office/drawing/2014/main" id="{BD3B723B-E3F4-2068-100C-7552E6BA819D}"/>
                    </a:ext>
                  </a:extLst>
                </p:cNvPr>
                <p:cNvSpPr/>
                <p:nvPr/>
              </p:nvSpPr>
              <p:spPr>
                <a:xfrm>
                  <a:off x="5734908" y="3130784"/>
                  <a:ext cx="540300" cy="540300"/>
                </a:xfrm>
                <a:prstGeom prst="ellipse">
                  <a:avLst/>
                </a:prstGeom>
                <a:solidFill>
                  <a:schemeClr val="lt1"/>
                </a:solidFill>
                <a:ln w="9525" cap="flat" cmpd="sng">
                  <a:solidFill>
                    <a:schemeClr val="lt1"/>
                  </a:solidFill>
                  <a:prstDash val="solid"/>
                  <a:round/>
                  <a:headEnd type="none" w="sm" len="sm"/>
                  <a:tailEnd type="none" w="sm" len="sm"/>
                </a:ln>
              </p:spPr>
              <p:txBody>
                <a:bodyPr spcFirstLastPara="1" wrap="square" lIns="0" tIns="0" rIns="0" bIns="91425" anchor="ctr" anchorCtr="0">
                  <a:noAutofit/>
                </a:bodyPr>
                <a:lstStyle/>
                <a:p>
                  <a:pPr marL="0" lvl="0" indent="0" algn="ctr" rtl="0">
                    <a:spcBef>
                      <a:spcPts val="0"/>
                    </a:spcBef>
                    <a:spcAft>
                      <a:spcPts val="0"/>
                    </a:spcAft>
                    <a:buNone/>
                  </a:pPr>
                  <a:endParaRPr sz="4200" b="1" dirty="0">
                    <a:solidFill>
                      <a:schemeClr val="dk1"/>
                    </a:solidFill>
                    <a:latin typeface="Iceland"/>
                    <a:ea typeface="Iceland"/>
                    <a:cs typeface="Iceland"/>
                    <a:sym typeface="Iceland"/>
                  </a:endParaRPr>
                </a:p>
              </p:txBody>
            </p:sp>
            <p:cxnSp>
              <p:nvCxnSpPr>
                <p:cNvPr id="14" name="Google Shape;1444;p42">
                  <a:extLst>
                    <a:ext uri="{FF2B5EF4-FFF2-40B4-BE49-F238E27FC236}">
                      <a16:creationId xmlns:a16="http://schemas.microsoft.com/office/drawing/2014/main" id="{0BE7A167-7A09-3229-310C-4FECA7A9EC3A}"/>
                    </a:ext>
                  </a:extLst>
                </p:cNvPr>
                <p:cNvCxnSpPr>
                  <a:cxnSpLocks/>
                  <a:endCxn id="13" idx="2"/>
                </p:cNvCxnSpPr>
                <p:nvPr/>
              </p:nvCxnSpPr>
              <p:spPr>
                <a:xfrm rot="16200000" flipH="1">
                  <a:off x="5305060" y="2971334"/>
                  <a:ext cx="270300" cy="589200"/>
                </a:xfrm>
                <a:prstGeom prst="bentConnector2">
                  <a:avLst/>
                </a:prstGeom>
                <a:noFill/>
                <a:ln w="9525" cap="flat" cmpd="sng">
                  <a:solidFill>
                    <a:schemeClr val="lt1"/>
                  </a:solidFill>
                  <a:prstDash val="solid"/>
                  <a:round/>
                  <a:headEnd type="none" w="med" len="med"/>
                  <a:tailEnd type="none" w="med" len="med"/>
                </a:ln>
              </p:spPr>
            </p:cxnSp>
            <p:sp>
              <p:nvSpPr>
                <p:cNvPr id="15" name="Google Shape;1445;p42">
                  <a:extLst>
                    <a:ext uri="{FF2B5EF4-FFF2-40B4-BE49-F238E27FC236}">
                      <a16:creationId xmlns:a16="http://schemas.microsoft.com/office/drawing/2014/main" id="{E6AD8621-18EE-D142-EB2C-BF7A6C52C067}"/>
                    </a:ext>
                  </a:extLst>
                </p:cNvPr>
                <p:cNvSpPr/>
                <p:nvPr/>
              </p:nvSpPr>
              <p:spPr>
                <a:xfrm>
                  <a:off x="4950647" y="2964359"/>
                  <a:ext cx="390121" cy="390121"/>
                </a:xfrm>
                <a:custGeom>
                  <a:avLst/>
                  <a:gdLst/>
                  <a:ahLst/>
                  <a:cxnLst/>
                  <a:rect l="l" t="t" r="r" b="b"/>
                  <a:pathLst>
                    <a:path w="110516" h="110516" extrusionOk="0">
                      <a:moveTo>
                        <a:pt x="55125" y="0"/>
                      </a:moveTo>
                      <a:cubicBezTo>
                        <a:pt x="55125" y="37400"/>
                        <a:pt x="37112" y="55125"/>
                        <a:pt x="0" y="55125"/>
                      </a:cubicBezTo>
                      <a:cubicBezTo>
                        <a:pt x="37112" y="55125"/>
                        <a:pt x="55125" y="73116"/>
                        <a:pt x="55125" y="110515"/>
                      </a:cubicBezTo>
                      <a:cubicBezTo>
                        <a:pt x="55125" y="73116"/>
                        <a:pt x="73116" y="55125"/>
                        <a:pt x="110516" y="55125"/>
                      </a:cubicBezTo>
                      <a:cubicBezTo>
                        <a:pt x="73116" y="55125"/>
                        <a:pt x="55125" y="37400"/>
                        <a:pt x="551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2" name="Google Shape;1446;p42">
                <a:extLst>
                  <a:ext uri="{FF2B5EF4-FFF2-40B4-BE49-F238E27FC236}">
                    <a16:creationId xmlns:a16="http://schemas.microsoft.com/office/drawing/2014/main" id="{1144FDCD-BF1A-6D3C-22A9-695D8E7A415E}"/>
                  </a:ext>
                </a:extLst>
              </p:cNvPr>
              <p:cNvSpPr/>
              <p:nvPr/>
            </p:nvSpPr>
            <p:spPr>
              <a:xfrm>
                <a:off x="3802751" y="3005851"/>
                <a:ext cx="390121" cy="390121"/>
              </a:xfrm>
              <a:custGeom>
                <a:avLst/>
                <a:gdLst/>
                <a:ahLst/>
                <a:cxnLst/>
                <a:rect l="l" t="t" r="r" b="b"/>
                <a:pathLst>
                  <a:path w="110516" h="110516" extrusionOk="0">
                    <a:moveTo>
                      <a:pt x="55125" y="0"/>
                    </a:moveTo>
                    <a:cubicBezTo>
                      <a:pt x="55125" y="37400"/>
                      <a:pt x="37112" y="55125"/>
                      <a:pt x="0" y="55125"/>
                    </a:cubicBezTo>
                    <a:cubicBezTo>
                      <a:pt x="37112" y="55125"/>
                      <a:pt x="55125" y="73116"/>
                      <a:pt x="55125" y="110515"/>
                    </a:cubicBezTo>
                    <a:cubicBezTo>
                      <a:pt x="55125" y="73116"/>
                      <a:pt x="73116" y="55125"/>
                      <a:pt x="110516" y="55125"/>
                    </a:cubicBezTo>
                    <a:cubicBezTo>
                      <a:pt x="73116" y="55125"/>
                      <a:pt x="55125" y="37400"/>
                      <a:pt x="551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sp>
        <p:nvSpPr>
          <p:cNvPr id="32" name="TextBox 31">
            <a:extLst>
              <a:ext uri="{FF2B5EF4-FFF2-40B4-BE49-F238E27FC236}">
                <a16:creationId xmlns:a16="http://schemas.microsoft.com/office/drawing/2014/main" id="{1EA10891-1670-7A3C-6324-E41ED2D92909}"/>
              </a:ext>
            </a:extLst>
          </p:cNvPr>
          <p:cNvSpPr txBox="1"/>
          <p:nvPr/>
        </p:nvSpPr>
        <p:spPr>
          <a:xfrm>
            <a:off x="245732" y="4667563"/>
            <a:ext cx="1444602" cy="369332"/>
          </a:xfrm>
          <a:prstGeom prst="rect">
            <a:avLst/>
          </a:prstGeom>
          <a:noFill/>
        </p:spPr>
        <p:txBody>
          <a:bodyPr wrap="square">
            <a:spAutoFit/>
          </a:bodyPr>
          <a:lstStyle/>
          <a:p>
            <a:r>
              <a:rPr lang="en-IN" b="1" dirty="0">
                <a:latin typeface="Iceland" panose="020B0604020202020204" charset="0"/>
              </a:rPr>
              <a:t>Metrics Used:</a:t>
            </a:r>
          </a:p>
        </p:txBody>
      </p:sp>
      <p:sp>
        <p:nvSpPr>
          <p:cNvPr id="33" name="TextBox 32">
            <a:extLst>
              <a:ext uri="{FF2B5EF4-FFF2-40B4-BE49-F238E27FC236}">
                <a16:creationId xmlns:a16="http://schemas.microsoft.com/office/drawing/2014/main" id="{86826F4B-C80F-DB3D-38A8-71FF4FDC2219}"/>
              </a:ext>
            </a:extLst>
          </p:cNvPr>
          <p:cNvSpPr txBox="1"/>
          <p:nvPr/>
        </p:nvSpPr>
        <p:spPr>
          <a:xfrm>
            <a:off x="631971" y="5145822"/>
            <a:ext cx="6061923" cy="369332"/>
          </a:xfrm>
          <a:prstGeom prst="rect">
            <a:avLst/>
          </a:prstGeom>
          <a:noFill/>
        </p:spPr>
        <p:txBody>
          <a:bodyPr wrap="square">
            <a:spAutoFit/>
          </a:bodyPr>
          <a:lstStyle/>
          <a:p>
            <a:r>
              <a:rPr lang="en-US" b="1" dirty="0">
                <a:latin typeface="Iceland" panose="020B0604020202020204" charset="0"/>
              </a:rPr>
              <a:t>Accuracy:</a:t>
            </a:r>
            <a:r>
              <a:rPr lang="en-US" dirty="0">
                <a:latin typeface="Iceland" panose="020B0604020202020204" charset="0"/>
              </a:rPr>
              <a:t> Measures the proportion of correctly classified cases.</a:t>
            </a:r>
            <a:endParaRPr lang="en-IN" dirty="0">
              <a:latin typeface="Iceland" panose="020B0604020202020204" charset="0"/>
            </a:endParaRPr>
          </a:p>
        </p:txBody>
      </p:sp>
      <p:sp>
        <p:nvSpPr>
          <p:cNvPr id="34" name="TextBox 33">
            <a:extLst>
              <a:ext uri="{FF2B5EF4-FFF2-40B4-BE49-F238E27FC236}">
                <a16:creationId xmlns:a16="http://schemas.microsoft.com/office/drawing/2014/main" id="{E2E3F15F-08FE-000A-6348-67C2A9DB3FAB}"/>
              </a:ext>
            </a:extLst>
          </p:cNvPr>
          <p:cNvSpPr txBox="1"/>
          <p:nvPr/>
        </p:nvSpPr>
        <p:spPr>
          <a:xfrm>
            <a:off x="631971" y="5630762"/>
            <a:ext cx="5687617" cy="369332"/>
          </a:xfrm>
          <a:prstGeom prst="rect">
            <a:avLst/>
          </a:prstGeom>
          <a:noFill/>
        </p:spPr>
        <p:txBody>
          <a:bodyPr wrap="square">
            <a:spAutoFit/>
          </a:bodyPr>
          <a:lstStyle/>
          <a:p>
            <a:r>
              <a:rPr lang="en-US" b="1" dirty="0">
                <a:latin typeface="Iceland" panose="020B0604020202020204" charset="0"/>
              </a:rPr>
              <a:t>RMSE (Root Mean Squared Error):</a:t>
            </a:r>
            <a:r>
              <a:rPr lang="en-US" dirty="0">
                <a:latin typeface="Iceland" panose="020B0604020202020204" charset="0"/>
              </a:rPr>
              <a:t> Evaluates prediction error</a:t>
            </a:r>
            <a:endParaRPr lang="en-IN" dirty="0">
              <a:latin typeface="Iceland" panose="020B0604020202020204" charset="0"/>
            </a:endParaRPr>
          </a:p>
        </p:txBody>
      </p:sp>
      <p:pic>
        <p:nvPicPr>
          <p:cNvPr id="66" name="Picture 65" descr="A group of graphs on a computer&#10;&#10;Description automatically generated">
            <a:extLst>
              <a:ext uri="{FF2B5EF4-FFF2-40B4-BE49-F238E27FC236}">
                <a16:creationId xmlns:a16="http://schemas.microsoft.com/office/drawing/2014/main" id="{3E182D30-D6BE-2019-5DED-50EDDE22D0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71336" y="0"/>
            <a:ext cx="4820664" cy="6858000"/>
          </a:xfrm>
          <a:prstGeom prst="rect">
            <a:avLst/>
          </a:prstGeom>
          <a:ln>
            <a:noFill/>
          </a:ln>
          <a:effectLst>
            <a:softEdge rad="112500"/>
          </a:effectLst>
        </p:spPr>
      </p:pic>
      <p:sp>
        <p:nvSpPr>
          <p:cNvPr id="67" name="TextBox 66">
            <a:extLst>
              <a:ext uri="{FF2B5EF4-FFF2-40B4-BE49-F238E27FC236}">
                <a16:creationId xmlns:a16="http://schemas.microsoft.com/office/drawing/2014/main" id="{D6937CB1-E4B9-D40E-5916-775159F35DD8}"/>
              </a:ext>
            </a:extLst>
          </p:cNvPr>
          <p:cNvSpPr txBox="1"/>
          <p:nvPr/>
        </p:nvSpPr>
        <p:spPr>
          <a:xfrm>
            <a:off x="245732" y="1664582"/>
            <a:ext cx="2330335" cy="369332"/>
          </a:xfrm>
          <a:prstGeom prst="rect">
            <a:avLst/>
          </a:prstGeom>
          <a:noFill/>
        </p:spPr>
        <p:txBody>
          <a:bodyPr wrap="square">
            <a:spAutoFit/>
          </a:bodyPr>
          <a:lstStyle/>
          <a:p>
            <a:r>
              <a:rPr lang="en-IN" b="1" dirty="0">
                <a:latin typeface="Iceland" panose="02000506000000020004" pitchFamily="2" charset="0"/>
              </a:rPr>
              <a:t>Handling Missing Values</a:t>
            </a:r>
          </a:p>
        </p:txBody>
      </p:sp>
      <p:sp>
        <p:nvSpPr>
          <p:cNvPr id="68" name="TextBox 67">
            <a:extLst>
              <a:ext uri="{FF2B5EF4-FFF2-40B4-BE49-F238E27FC236}">
                <a16:creationId xmlns:a16="http://schemas.microsoft.com/office/drawing/2014/main" id="{D11A3F4D-E56B-CF9A-DCA5-A75C29A951D3}"/>
              </a:ext>
            </a:extLst>
          </p:cNvPr>
          <p:cNvSpPr txBox="1"/>
          <p:nvPr/>
        </p:nvSpPr>
        <p:spPr>
          <a:xfrm>
            <a:off x="2984665" y="1664582"/>
            <a:ext cx="3053364" cy="369332"/>
          </a:xfrm>
          <a:prstGeom prst="rect">
            <a:avLst/>
          </a:prstGeom>
          <a:noFill/>
        </p:spPr>
        <p:txBody>
          <a:bodyPr wrap="square">
            <a:spAutoFit/>
          </a:bodyPr>
          <a:lstStyle/>
          <a:p>
            <a:r>
              <a:rPr lang="en-IN" b="1" dirty="0">
                <a:latin typeface="Iceland" panose="02000506000000020004" pitchFamily="2" charset="0"/>
              </a:rPr>
              <a:t>Encoding Categorical Variables</a:t>
            </a:r>
          </a:p>
        </p:txBody>
      </p:sp>
      <p:sp>
        <p:nvSpPr>
          <p:cNvPr id="69" name="TextBox 68">
            <a:extLst>
              <a:ext uri="{FF2B5EF4-FFF2-40B4-BE49-F238E27FC236}">
                <a16:creationId xmlns:a16="http://schemas.microsoft.com/office/drawing/2014/main" id="{2E24A321-4545-9852-72E7-BEEF36008330}"/>
              </a:ext>
            </a:extLst>
          </p:cNvPr>
          <p:cNvSpPr txBox="1"/>
          <p:nvPr/>
        </p:nvSpPr>
        <p:spPr>
          <a:xfrm>
            <a:off x="4720538" y="2287945"/>
            <a:ext cx="1839712" cy="369332"/>
          </a:xfrm>
          <a:prstGeom prst="rect">
            <a:avLst/>
          </a:prstGeom>
          <a:noFill/>
        </p:spPr>
        <p:txBody>
          <a:bodyPr wrap="square">
            <a:spAutoFit/>
          </a:bodyPr>
          <a:lstStyle/>
          <a:p>
            <a:r>
              <a:rPr lang="en-IN" b="1" dirty="0">
                <a:latin typeface="Iceland" panose="02000506000000020004" pitchFamily="2" charset="0"/>
              </a:rPr>
              <a:t>Feature Selection</a:t>
            </a:r>
          </a:p>
        </p:txBody>
      </p:sp>
      <p:sp>
        <p:nvSpPr>
          <p:cNvPr id="70" name="TextBox 69">
            <a:extLst>
              <a:ext uri="{FF2B5EF4-FFF2-40B4-BE49-F238E27FC236}">
                <a16:creationId xmlns:a16="http://schemas.microsoft.com/office/drawing/2014/main" id="{EBBB78AC-C1E6-6154-2A46-FAF97A4C7A24}"/>
              </a:ext>
            </a:extLst>
          </p:cNvPr>
          <p:cNvSpPr txBox="1"/>
          <p:nvPr/>
        </p:nvSpPr>
        <p:spPr>
          <a:xfrm>
            <a:off x="3585839" y="3534825"/>
            <a:ext cx="1814297" cy="369332"/>
          </a:xfrm>
          <a:prstGeom prst="rect">
            <a:avLst/>
          </a:prstGeom>
          <a:noFill/>
        </p:spPr>
        <p:txBody>
          <a:bodyPr wrap="square">
            <a:spAutoFit/>
          </a:bodyPr>
          <a:lstStyle/>
          <a:p>
            <a:r>
              <a:rPr lang="en-IN" dirty="0">
                <a:latin typeface="Iceland" panose="02000506000000020004" pitchFamily="2" charset="0"/>
              </a:rPr>
              <a:t>Standardization</a:t>
            </a:r>
          </a:p>
        </p:txBody>
      </p:sp>
      <p:sp>
        <p:nvSpPr>
          <p:cNvPr id="71" name="TextBox 70">
            <a:extLst>
              <a:ext uri="{FF2B5EF4-FFF2-40B4-BE49-F238E27FC236}">
                <a16:creationId xmlns:a16="http://schemas.microsoft.com/office/drawing/2014/main" id="{16C3156E-46C3-359F-DDBD-F64F70875E99}"/>
              </a:ext>
            </a:extLst>
          </p:cNvPr>
          <p:cNvSpPr txBox="1"/>
          <p:nvPr/>
        </p:nvSpPr>
        <p:spPr>
          <a:xfrm>
            <a:off x="437058" y="3539395"/>
            <a:ext cx="1947681" cy="369332"/>
          </a:xfrm>
          <a:prstGeom prst="rect">
            <a:avLst/>
          </a:prstGeom>
          <a:noFill/>
        </p:spPr>
        <p:txBody>
          <a:bodyPr wrap="square">
            <a:spAutoFit/>
          </a:bodyPr>
          <a:lstStyle/>
          <a:p>
            <a:r>
              <a:rPr lang="en-IN" b="1" dirty="0">
                <a:latin typeface="Iceland" panose="02000506000000020004" pitchFamily="2" charset="0"/>
              </a:rPr>
              <a:t>Train-Test Split </a:t>
            </a:r>
          </a:p>
        </p:txBody>
      </p:sp>
      <p:sp>
        <p:nvSpPr>
          <p:cNvPr id="86" name="TextBox 85">
            <a:extLst>
              <a:ext uri="{FF2B5EF4-FFF2-40B4-BE49-F238E27FC236}">
                <a16:creationId xmlns:a16="http://schemas.microsoft.com/office/drawing/2014/main" id="{53F264A2-67EB-55E8-8026-5202EE130000}"/>
              </a:ext>
            </a:extLst>
          </p:cNvPr>
          <p:cNvSpPr txBox="1"/>
          <p:nvPr/>
        </p:nvSpPr>
        <p:spPr>
          <a:xfrm>
            <a:off x="231759" y="165322"/>
            <a:ext cx="7481277" cy="461665"/>
          </a:xfrm>
          <a:prstGeom prst="rect">
            <a:avLst/>
          </a:prstGeom>
          <a:noFill/>
        </p:spPr>
        <p:txBody>
          <a:bodyPr wrap="square">
            <a:spAutoFit/>
          </a:bodyPr>
          <a:lstStyle/>
          <a:p>
            <a:r>
              <a:rPr lang="en-US" sz="2400" b="1" dirty="0">
                <a:solidFill>
                  <a:schemeClr val="accent3">
                    <a:lumMod val="60000"/>
                    <a:lumOff val="40000"/>
                  </a:schemeClr>
                </a:solidFill>
                <a:latin typeface="Iceland" panose="02000506000000020004" pitchFamily="2" charset="0"/>
              </a:rPr>
              <a:t>Preprocessing and Data Preparation for Regression Models</a:t>
            </a:r>
            <a:endParaRPr lang="en-IN" sz="2400" b="1" dirty="0">
              <a:solidFill>
                <a:schemeClr val="accent3">
                  <a:lumMod val="60000"/>
                  <a:lumOff val="40000"/>
                </a:schemeClr>
              </a:solidFill>
              <a:latin typeface="Iceland" panose="02000506000000020004" pitchFamily="2" charset="0"/>
            </a:endParaRPr>
          </a:p>
        </p:txBody>
      </p:sp>
      <p:cxnSp>
        <p:nvCxnSpPr>
          <p:cNvPr id="98" name="Straight Arrow Connector 97">
            <a:extLst>
              <a:ext uri="{FF2B5EF4-FFF2-40B4-BE49-F238E27FC236}">
                <a16:creationId xmlns:a16="http://schemas.microsoft.com/office/drawing/2014/main" id="{83A1AC6B-949A-77F3-EF04-1B23D24C8EC0}"/>
              </a:ext>
            </a:extLst>
          </p:cNvPr>
          <p:cNvCxnSpPr>
            <a:cxnSpLocks/>
          </p:cNvCxnSpPr>
          <p:nvPr/>
        </p:nvCxnSpPr>
        <p:spPr>
          <a:xfrm>
            <a:off x="1224820" y="1353710"/>
            <a:ext cx="549515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F65D1730-77EC-D5C8-15CA-8E314CD8E821}"/>
              </a:ext>
            </a:extLst>
          </p:cNvPr>
          <p:cNvCxnSpPr/>
          <p:nvPr/>
        </p:nvCxnSpPr>
        <p:spPr>
          <a:xfrm>
            <a:off x="6719977" y="1344728"/>
            <a:ext cx="0" cy="1889822"/>
          </a:xfrm>
          <a:prstGeom prst="line">
            <a:avLst/>
          </a:prstGeom>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2288938F-F4C5-89F2-A93F-8E3F08C24507}"/>
              </a:ext>
            </a:extLst>
          </p:cNvPr>
          <p:cNvCxnSpPr/>
          <p:nvPr/>
        </p:nvCxnSpPr>
        <p:spPr>
          <a:xfrm flipH="1">
            <a:off x="1224820" y="3234550"/>
            <a:ext cx="549515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1" name="Google Shape;1446;p42">
            <a:extLst>
              <a:ext uri="{FF2B5EF4-FFF2-40B4-BE49-F238E27FC236}">
                <a16:creationId xmlns:a16="http://schemas.microsoft.com/office/drawing/2014/main" id="{A357C8EF-4780-F21D-7CCC-B0D4DAC3DB24}"/>
              </a:ext>
            </a:extLst>
          </p:cNvPr>
          <p:cNvSpPr/>
          <p:nvPr/>
        </p:nvSpPr>
        <p:spPr>
          <a:xfrm>
            <a:off x="1058287" y="3038879"/>
            <a:ext cx="390121" cy="390121"/>
          </a:xfrm>
          <a:custGeom>
            <a:avLst/>
            <a:gdLst/>
            <a:ahLst/>
            <a:cxnLst/>
            <a:rect l="l" t="t" r="r" b="b"/>
            <a:pathLst>
              <a:path w="110516" h="110516" extrusionOk="0">
                <a:moveTo>
                  <a:pt x="55125" y="0"/>
                </a:moveTo>
                <a:cubicBezTo>
                  <a:pt x="55125" y="37400"/>
                  <a:pt x="37112" y="55125"/>
                  <a:pt x="0" y="55125"/>
                </a:cubicBezTo>
                <a:cubicBezTo>
                  <a:pt x="37112" y="55125"/>
                  <a:pt x="55125" y="73116"/>
                  <a:pt x="55125" y="110515"/>
                </a:cubicBezTo>
                <a:cubicBezTo>
                  <a:pt x="55125" y="73116"/>
                  <a:pt x="73116" y="55125"/>
                  <a:pt x="110516" y="55125"/>
                </a:cubicBezTo>
                <a:cubicBezTo>
                  <a:pt x="73116" y="55125"/>
                  <a:pt x="55125" y="37400"/>
                  <a:pt x="551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 name="Google Shape;1446;p42">
            <a:extLst>
              <a:ext uri="{FF2B5EF4-FFF2-40B4-BE49-F238E27FC236}">
                <a16:creationId xmlns:a16="http://schemas.microsoft.com/office/drawing/2014/main" id="{CE235702-FAFC-2D87-181C-38F9B1539DA3}"/>
              </a:ext>
            </a:extLst>
          </p:cNvPr>
          <p:cNvSpPr/>
          <p:nvPr/>
        </p:nvSpPr>
        <p:spPr>
          <a:xfrm>
            <a:off x="4062841" y="3038879"/>
            <a:ext cx="390121" cy="390121"/>
          </a:xfrm>
          <a:custGeom>
            <a:avLst/>
            <a:gdLst/>
            <a:ahLst/>
            <a:cxnLst/>
            <a:rect l="l" t="t" r="r" b="b"/>
            <a:pathLst>
              <a:path w="110516" h="110516" extrusionOk="0">
                <a:moveTo>
                  <a:pt x="55125" y="0"/>
                </a:moveTo>
                <a:cubicBezTo>
                  <a:pt x="55125" y="37400"/>
                  <a:pt x="37112" y="55125"/>
                  <a:pt x="0" y="55125"/>
                </a:cubicBezTo>
                <a:cubicBezTo>
                  <a:pt x="37112" y="55125"/>
                  <a:pt x="55125" y="73116"/>
                  <a:pt x="55125" y="110515"/>
                </a:cubicBezTo>
                <a:cubicBezTo>
                  <a:pt x="55125" y="73116"/>
                  <a:pt x="73116" y="55125"/>
                  <a:pt x="110516" y="55125"/>
                </a:cubicBezTo>
                <a:cubicBezTo>
                  <a:pt x="73116" y="55125"/>
                  <a:pt x="55125" y="37400"/>
                  <a:pt x="551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 name="Google Shape;1446;p42">
            <a:extLst>
              <a:ext uri="{FF2B5EF4-FFF2-40B4-BE49-F238E27FC236}">
                <a16:creationId xmlns:a16="http://schemas.microsoft.com/office/drawing/2014/main" id="{A99FD930-B124-A04C-1DEC-2E1027D5315E}"/>
              </a:ext>
            </a:extLst>
          </p:cNvPr>
          <p:cNvSpPr/>
          <p:nvPr/>
        </p:nvSpPr>
        <p:spPr>
          <a:xfrm>
            <a:off x="6524916" y="2336367"/>
            <a:ext cx="390121" cy="390121"/>
          </a:xfrm>
          <a:custGeom>
            <a:avLst/>
            <a:gdLst/>
            <a:ahLst/>
            <a:cxnLst/>
            <a:rect l="l" t="t" r="r" b="b"/>
            <a:pathLst>
              <a:path w="110516" h="110516" extrusionOk="0">
                <a:moveTo>
                  <a:pt x="55125" y="0"/>
                </a:moveTo>
                <a:cubicBezTo>
                  <a:pt x="55125" y="37400"/>
                  <a:pt x="37112" y="55125"/>
                  <a:pt x="0" y="55125"/>
                </a:cubicBezTo>
                <a:cubicBezTo>
                  <a:pt x="37112" y="55125"/>
                  <a:pt x="55125" y="73116"/>
                  <a:pt x="55125" y="110515"/>
                </a:cubicBezTo>
                <a:cubicBezTo>
                  <a:pt x="55125" y="73116"/>
                  <a:pt x="73116" y="55125"/>
                  <a:pt x="110516" y="55125"/>
                </a:cubicBezTo>
                <a:cubicBezTo>
                  <a:pt x="73116" y="55125"/>
                  <a:pt x="55125" y="37400"/>
                  <a:pt x="551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 name="Google Shape;1446;p42">
            <a:extLst>
              <a:ext uri="{FF2B5EF4-FFF2-40B4-BE49-F238E27FC236}">
                <a16:creationId xmlns:a16="http://schemas.microsoft.com/office/drawing/2014/main" id="{235DC2D3-342A-AAE0-8DA9-B710D25F7114}"/>
              </a:ext>
            </a:extLst>
          </p:cNvPr>
          <p:cNvSpPr/>
          <p:nvPr/>
        </p:nvSpPr>
        <p:spPr>
          <a:xfrm>
            <a:off x="4430544" y="1166343"/>
            <a:ext cx="390121" cy="390121"/>
          </a:xfrm>
          <a:custGeom>
            <a:avLst/>
            <a:gdLst/>
            <a:ahLst/>
            <a:cxnLst/>
            <a:rect l="l" t="t" r="r" b="b"/>
            <a:pathLst>
              <a:path w="110516" h="110516" extrusionOk="0">
                <a:moveTo>
                  <a:pt x="55125" y="0"/>
                </a:moveTo>
                <a:cubicBezTo>
                  <a:pt x="55125" y="37400"/>
                  <a:pt x="37112" y="55125"/>
                  <a:pt x="0" y="55125"/>
                </a:cubicBezTo>
                <a:cubicBezTo>
                  <a:pt x="37112" y="55125"/>
                  <a:pt x="55125" y="73116"/>
                  <a:pt x="55125" y="110515"/>
                </a:cubicBezTo>
                <a:cubicBezTo>
                  <a:pt x="55125" y="73116"/>
                  <a:pt x="73116" y="55125"/>
                  <a:pt x="110516" y="55125"/>
                </a:cubicBezTo>
                <a:cubicBezTo>
                  <a:pt x="73116" y="55125"/>
                  <a:pt x="55125" y="37400"/>
                  <a:pt x="551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5" name="Google Shape;1446;p42">
            <a:extLst>
              <a:ext uri="{FF2B5EF4-FFF2-40B4-BE49-F238E27FC236}">
                <a16:creationId xmlns:a16="http://schemas.microsoft.com/office/drawing/2014/main" id="{9A9E9F26-2D13-748F-EA84-DFBA61A291A3}"/>
              </a:ext>
            </a:extLst>
          </p:cNvPr>
          <p:cNvSpPr/>
          <p:nvPr/>
        </p:nvSpPr>
        <p:spPr>
          <a:xfrm>
            <a:off x="1032808" y="1166343"/>
            <a:ext cx="390121" cy="390121"/>
          </a:xfrm>
          <a:custGeom>
            <a:avLst/>
            <a:gdLst/>
            <a:ahLst/>
            <a:cxnLst/>
            <a:rect l="l" t="t" r="r" b="b"/>
            <a:pathLst>
              <a:path w="110516" h="110516" extrusionOk="0">
                <a:moveTo>
                  <a:pt x="55125" y="0"/>
                </a:moveTo>
                <a:cubicBezTo>
                  <a:pt x="55125" y="37400"/>
                  <a:pt x="37112" y="55125"/>
                  <a:pt x="0" y="55125"/>
                </a:cubicBezTo>
                <a:cubicBezTo>
                  <a:pt x="37112" y="55125"/>
                  <a:pt x="55125" y="73116"/>
                  <a:pt x="55125" y="110515"/>
                </a:cubicBezTo>
                <a:cubicBezTo>
                  <a:pt x="55125" y="73116"/>
                  <a:pt x="73116" y="55125"/>
                  <a:pt x="110516" y="55125"/>
                </a:cubicBezTo>
                <a:cubicBezTo>
                  <a:pt x="73116" y="55125"/>
                  <a:pt x="55125" y="37400"/>
                  <a:pt x="551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258271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ext Placeholder 1">
            <a:extLst>
              <a:ext uri="{FF2B5EF4-FFF2-40B4-BE49-F238E27FC236}">
                <a16:creationId xmlns:a16="http://schemas.microsoft.com/office/drawing/2014/main" id="{26479D7C-A519-44F2-7C5A-B817DEA46CED}"/>
              </a:ext>
            </a:extLst>
          </p:cNvPr>
          <p:cNvGraphicFramePr/>
          <p:nvPr>
            <p:extLst>
              <p:ext uri="{D42A27DB-BD31-4B8C-83A1-F6EECF244321}">
                <p14:modId xmlns:p14="http://schemas.microsoft.com/office/powerpoint/2010/main" val="3791743339"/>
              </p:ext>
            </p:extLst>
          </p:nvPr>
        </p:nvGraphicFramePr>
        <p:xfrm>
          <a:off x="1525586" y="1941613"/>
          <a:ext cx="9524852" cy="387084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5" name="Google Shape;3149;p71">
            <a:extLst>
              <a:ext uri="{FF2B5EF4-FFF2-40B4-BE49-F238E27FC236}">
                <a16:creationId xmlns:a16="http://schemas.microsoft.com/office/drawing/2014/main" id="{00489A06-CB01-EBC1-C84B-8071A4C85DCE}"/>
              </a:ext>
            </a:extLst>
          </p:cNvPr>
          <p:cNvGrpSpPr/>
          <p:nvPr/>
        </p:nvGrpSpPr>
        <p:grpSpPr>
          <a:xfrm>
            <a:off x="538220" y="642882"/>
            <a:ext cx="1959041" cy="208784"/>
            <a:chOff x="6336019" y="3733725"/>
            <a:chExt cx="2566206" cy="351310"/>
          </a:xfrm>
        </p:grpSpPr>
        <p:sp>
          <p:nvSpPr>
            <p:cNvPr id="6" name="Google Shape;3150;p71">
              <a:extLst>
                <a:ext uri="{FF2B5EF4-FFF2-40B4-BE49-F238E27FC236}">
                  <a16:creationId xmlns:a16="http://schemas.microsoft.com/office/drawing/2014/main" id="{1E9B3395-2B89-8B12-CD45-CF172FB77B36}"/>
                </a:ext>
              </a:extLst>
            </p:cNvPr>
            <p:cNvSpPr/>
            <p:nvPr/>
          </p:nvSpPr>
          <p:spPr>
            <a:xfrm>
              <a:off x="6336019" y="3733735"/>
              <a:ext cx="1881300" cy="351300"/>
            </a:xfrm>
            <a:prstGeom prst="homePlate">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 name="Google Shape;3151;p71">
              <a:extLst>
                <a:ext uri="{FF2B5EF4-FFF2-40B4-BE49-F238E27FC236}">
                  <a16:creationId xmlns:a16="http://schemas.microsoft.com/office/drawing/2014/main" id="{E677321F-79F1-2EFE-FFE6-5D912D00B33E}"/>
                </a:ext>
              </a:extLst>
            </p:cNvPr>
            <p:cNvSpPr/>
            <p:nvPr/>
          </p:nvSpPr>
          <p:spPr>
            <a:xfrm>
              <a:off x="8098525" y="3733725"/>
              <a:ext cx="346500" cy="351300"/>
            </a:xfrm>
            <a:prstGeom prst="chevron">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 name="Google Shape;3152;p71">
              <a:extLst>
                <a:ext uri="{FF2B5EF4-FFF2-40B4-BE49-F238E27FC236}">
                  <a16:creationId xmlns:a16="http://schemas.microsoft.com/office/drawing/2014/main" id="{F87CD858-E644-C4D5-7662-FE443B03C074}"/>
                </a:ext>
              </a:extLst>
            </p:cNvPr>
            <p:cNvSpPr/>
            <p:nvPr/>
          </p:nvSpPr>
          <p:spPr>
            <a:xfrm>
              <a:off x="8327125" y="3733725"/>
              <a:ext cx="346500" cy="351300"/>
            </a:xfrm>
            <a:prstGeom prst="chevron">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 name="Google Shape;3153;p71">
              <a:extLst>
                <a:ext uri="{FF2B5EF4-FFF2-40B4-BE49-F238E27FC236}">
                  <a16:creationId xmlns:a16="http://schemas.microsoft.com/office/drawing/2014/main" id="{00010F8B-08CE-9BB7-932D-BEFFD8FAE343}"/>
                </a:ext>
              </a:extLst>
            </p:cNvPr>
            <p:cNvSpPr/>
            <p:nvPr/>
          </p:nvSpPr>
          <p:spPr>
            <a:xfrm>
              <a:off x="8555725" y="3733725"/>
              <a:ext cx="346500" cy="351300"/>
            </a:xfrm>
            <a:prstGeom prst="chevron">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0" name="Google Shape;3149;p71">
            <a:extLst>
              <a:ext uri="{FF2B5EF4-FFF2-40B4-BE49-F238E27FC236}">
                <a16:creationId xmlns:a16="http://schemas.microsoft.com/office/drawing/2014/main" id="{42B3D3AC-9BEF-1AE8-0831-F2A86DA11429}"/>
              </a:ext>
            </a:extLst>
          </p:cNvPr>
          <p:cNvGrpSpPr/>
          <p:nvPr/>
        </p:nvGrpSpPr>
        <p:grpSpPr>
          <a:xfrm rot="10800000">
            <a:off x="9694739" y="642888"/>
            <a:ext cx="1959041" cy="208784"/>
            <a:chOff x="6336019" y="3733725"/>
            <a:chExt cx="2566206" cy="351310"/>
          </a:xfrm>
        </p:grpSpPr>
        <p:sp>
          <p:nvSpPr>
            <p:cNvPr id="11" name="Google Shape;3150;p71">
              <a:extLst>
                <a:ext uri="{FF2B5EF4-FFF2-40B4-BE49-F238E27FC236}">
                  <a16:creationId xmlns:a16="http://schemas.microsoft.com/office/drawing/2014/main" id="{11AFB52E-C6BC-39FB-2407-E5A4F151957B}"/>
                </a:ext>
              </a:extLst>
            </p:cNvPr>
            <p:cNvSpPr/>
            <p:nvPr/>
          </p:nvSpPr>
          <p:spPr>
            <a:xfrm>
              <a:off x="6336019" y="3733735"/>
              <a:ext cx="1881300" cy="351300"/>
            </a:xfrm>
            <a:prstGeom prst="homePlate">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 name="Google Shape;3151;p71">
              <a:extLst>
                <a:ext uri="{FF2B5EF4-FFF2-40B4-BE49-F238E27FC236}">
                  <a16:creationId xmlns:a16="http://schemas.microsoft.com/office/drawing/2014/main" id="{5FE9F379-4D1B-4F1E-6C0F-541C37771880}"/>
                </a:ext>
              </a:extLst>
            </p:cNvPr>
            <p:cNvSpPr/>
            <p:nvPr/>
          </p:nvSpPr>
          <p:spPr>
            <a:xfrm>
              <a:off x="8098525" y="3733725"/>
              <a:ext cx="346500" cy="351300"/>
            </a:xfrm>
            <a:prstGeom prst="chevron">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 name="Google Shape;3152;p71">
              <a:extLst>
                <a:ext uri="{FF2B5EF4-FFF2-40B4-BE49-F238E27FC236}">
                  <a16:creationId xmlns:a16="http://schemas.microsoft.com/office/drawing/2014/main" id="{4E1780F0-4866-5103-7C88-C0E59ACD146A}"/>
                </a:ext>
              </a:extLst>
            </p:cNvPr>
            <p:cNvSpPr/>
            <p:nvPr/>
          </p:nvSpPr>
          <p:spPr>
            <a:xfrm>
              <a:off x="8327125" y="3733725"/>
              <a:ext cx="346500" cy="351300"/>
            </a:xfrm>
            <a:prstGeom prst="chevron">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 name="Google Shape;3153;p71">
              <a:extLst>
                <a:ext uri="{FF2B5EF4-FFF2-40B4-BE49-F238E27FC236}">
                  <a16:creationId xmlns:a16="http://schemas.microsoft.com/office/drawing/2014/main" id="{18DE7A3B-D316-13F4-4205-13E9F073616E}"/>
                </a:ext>
              </a:extLst>
            </p:cNvPr>
            <p:cNvSpPr/>
            <p:nvPr/>
          </p:nvSpPr>
          <p:spPr>
            <a:xfrm>
              <a:off x="8555725" y="3733725"/>
              <a:ext cx="346500" cy="351300"/>
            </a:xfrm>
            <a:prstGeom prst="chevron">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5" name="Google Shape;1027;p35">
            <a:extLst>
              <a:ext uri="{FF2B5EF4-FFF2-40B4-BE49-F238E27FC236}">
                <a16:creationId xmlns:a16="http://schemas.microsoft.com/office/drawing/2014/main" id="{F33905B5-B91A-67C9-E129-0F4CC99F0627}"/>
              </a:ext>
            </a:extLst>
          </p:cNvPr>
          <p:cNvSpPr txBox="1">
            <a:spLocks/>
          </p:cNvSpPr>
          <p:nvPr/>
        </p:nvSpPr>
        <p:spPr>
          <a:xfrm>
            <a:off x="4737627" y="325698"/>
            <a:ext cx="5777690" cy="84314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80000"/>
              </a:lnSpc>
              <a:spcBef>
                <a:spcPts val="0"/>
              </a:spcBef>
              <a:spcAft>
                <a:spcPts val="0"/>
              </a:spcAft>
              <a:buClr>
                <a:schemeClr val="lt1"/>
              </a:buClr>
              <a:buSzPts val="4800"/>
              <a:buFont typeface="Iceland"/>
              <a:buNone/>
              <a:defRPr sz="10000" b="1" i="0" u="none" strike="noStrike" cap="none">
                <a:solidFill>
                  <a:schemeClr val="lt1"/>
                </a:solidFill>
                <a:latin typeface="Iceland"/>
                <a:ea typeface="Iceland"/>
                <a:cs typeface="Iceland"/>
                <a:sym typeface="Iceland"/>
              </a:defRPr>
            </a:lvl1pPr>
            <a:lvl2pPr marR="0" lvl="1" algn="l" rtl="0">
              <a:lnSpc>
                <a:spcPct val="100000"/>
              </a:lnSpc>
              <a:spcBef>
                <a:spcPts val="0"/>
              </a:spcBef>
              <a:spcAft>
                <a:spcPts val="0"/>
              </a:spcAft>
              <a:buClr>
                <a:schemeClr val="lt1"/>
              </a:buClr>
              <a:buSzPts val="4800"/>
              <a:buFont typeface="Iceland"/>
              <a:buNone/>
              <a:defRPr sz="4800" b="1" i="0" u="none" strike="noStrike" cap="none">
                <a:solidFill>
                  <a:schemeClr val="lt1"/>
                </a:solidFill>
                <a:latin typeface="Iceland"/>
                <a:ea typeface="Iceland"/>
                <a:cs typeface="Iceland"/>
                <a:sym typeface="Iceland"/>
              </a:defRPr>
            </a:lvl2pPr>
            <a:lvl3pPr marR="0" lvl="2" algn="l" rtl="0">
              <a:lnSpc>
                <a:spcPct val="100000"/>
              </a:lnSpc>
              <a:spcBef>
                <a:spcPts val="0"/>
              </a:spcBef>
              <a:spcAft>
                <a:spcPts val="0"/>
              </a:spcAft>
              <a:buClr>
                <a:schemeClr val="lt1"/>
              </a:buClr>
              <a:buSzPts val="4800"/>
              <a:buFont typeface="Iceland"/>
              <a:buNone/>
              <a:defRPr sz="4800" b="1" i="0" u="none" strike="noStrike" cap="none">
                <a:solidFill>
                  <a:schemeClr val="lt1"/>
                </a:solidFill>
                <a:latin typeface="Iceland"/>
                <a:ea typeface="Iceland"/>
                <a:cs typeface="Iceland"/>
                <a:sym typeface="Iceland"/>
              </a:defRPr>
            </a:lvl3pPr>
            <a:lvl4pPr marR="0" lvl="3" algn="l" rtl="0">
              <a:lnSpc>
                <a:spcPct val="100000"/>
              </a:lnSpc>
              <a:spcBef>
                <a:spcPts val="0"/>
              </a:spcBef>
              <a:spcAft>
                <a:spcPts val="0"/>
              </a:spcAft>
              <a:buClr>
                <a:schemeClr val="lt1"/>
              </a:buClr>
              <a:buSzPts val="4800"/>
              <a:buFont typeface="Iceland"/>
              <a:buNone/>
              <a:defRPr sz="4800" b="1" i="0" u="none" strike="noStrike" cap="none">
                <a:solidFill>
                  <a:schemeClr val="lt1"/>
                </a:solidFill>
                <a:latin typeface="Iceland"/>
                <a:ea typeface="Iceland"/>
                <a:cs typeface="Iceland"/>
                <a:sym typeface="Iceland"/>
              </a:defRPr>
            </a:lvl4pPr>
            <a:lvl5pPr marR="0" lvl="4" algn="l" rtl="0">
              <a:lnSpc>
                <a:spcPct val="100000"/>
              </a:lnSpc>
              <a:spcBef>
                <a:spcPts val="0"/>
              </a:spcBef>
              <a:spcAft>
                <a:spcPts val="0"/>
              </a:spcAft>
              <a:buClr>
                <a:schemeClr val="lt1"/>
              </a:buClr>
              <a:buSzPts val="4800"/>
              <a:buFont typeface="Iceland"/>
              <a:buNone/>
              <a:defRPr sz="4800" b="1" i="0" u="none" strike="noStrike" cap="none">
                <a:solidFill>
                  <a:schemeClr val="lt1"/>
                </a:solidFill>
                <a:latin typeface="Iceland"/>
                <a:ea typeface="Iceland"/>
                <a:cs typeface="Iceland"/>
                <a:sym typeface="Iceland"/>
              </a:defRPr>
            </a:lvl5pPr>
            <a:lvl6pPr marR="0" lvl="5" algn="l" rtl="0">
              <a:lnSpc>
                <a:spcPct val="100000"/>
              </a:lnSpc>
              <a:spcBef>
                <a:spcPts val="0"/>
              </a:spcBef>
              <a:spcAft>
                <a:spcPts val="0"/>
              </a:spcAft>
              <a:buClr>
                <a:schemeClr val="lt1"/>
              </a:buClr>
              <a:buSzPts val="4800"/>
              <a:buFont typeface="Iceland"/>
              <a:buNone/>
              <a:defRPr sz="4800" b="1" i="0" u="none" strike="noStrike" cap="none">
                <a:solidFill>
                  <a:schemeClr val="lt1"/>
                </a:solidFill>
                <a:latin typeface="Iceland"/>
                <a:ea typeface="Iceland"/>
                <a:cs typeface="Iceland"/>
                <a:sym typeface="Iceland"/>
              </a:defRPr>
            </a:lvl6pPr>
            <a:lvl7pPr marR="0" lvl="6" algn="l" rtl="0">
              <a:lnSpc>
                <a:spcPct val="100000"/>
              </a:lnSpc>
              <a:spcBef>
                <a:spcPts val="0"/>
              </a:spcBef>
              <a:spcAft>
                <a:spcPts val="0"/>
              </a:spcAft>
              <a:buClr>
                <a:schemeClr val="lt1"/>
              </a:buClr>
              <a:buSzPts val="4800"/>
              <a:buFont typeface="Iceland"/>
              <a:buNone/>
              <a:defRPr sz="4800" b="1" i="0" u="none" strike="noStrike" cap="none">
                <a:solidFill>
                  <a:schemeClr val="lt1"/>
                </a:solidFill>
                <a:latin typeface="Iceland"/>
                <a:ea typeface="Iceland"/>
                <a:cs typeface="Iceland"/>
                <a:sym typeface="Iceland"/>
              </a:defRPr>
            </a:lvl7pPr>
            <a:lvl8pPr marR="0" lvl="7" algn="l" rtl="0">
              <a:lnSpc>
                <a:spcPct val="100000"/>
              </a:lnSpc>
              <a:spcBef>
                <a:spcPts val="0"/>
              </a:spcBef>
              <a:spcAft>
                <a:spcPts val="0"/>
              </a:spcAft>
              <a:buClr>
                <a:schemeClr val="lt1"/>
              </a:buClr>
              <a:buSzPts val="4800"/>
              <a:buFont typeface="Iceland"/>
              <a:buNone/>
              <a:defRPr sz="4800" b="1" i="0" u="none" strike="noStrike" cap="none">
                <a:solidFill>
                  <a:schemeClr val="lt1"/>
                </a:solidFill>
                <a:latin typeface="Iceland"/>
                <a:ea typeface="Iceland"/>
                <a:cs typeface="Iceland"/>
                <a:sym typeface="Iceland"/>
              </a:defRPr>
            </a:lvl8pPr>
            <a:lvl9pPr marR="0" lvl="8" algn="l" rtl="0">
              <a:lnSpc>
                <a:spcPct val="100000"/>
              </a:lnSpc>
              <a:spcBef>
                <a:spcPts val="0"/>
              </a:spcBef>
              <a:spcAft>
                <a:spcPts val="0"/>
              </a:spcAft>
              <a:buClr>
                <a:schemeClr val="lt1"/>
              </a:buClr>
              <a:buSzPts val="4800"/>
              <a:buFont typeface="Iceland"/>
              <a:buNone/>
              <a:defRPr sz="4800" b="1" i="0" u="none" strike="noStrike" cap="none">
                <a:solidFill>
                  <a:schemeClr val="lt1"/>
                </a:solidFill>
                <a:latin typeface="Iceland"/>
                <a:ea typeface="Iceland"/>
                <a:cs typeface="Iceland"/>
                <a:sym typeface="Iceland"/>
              </a:defRPr>
            </a:lvl9pPr>
          </a:lstStyle>
          <a:p>
            <a:pPr algn="l"/>
            <a:r>
              <a:rPr lang="en-IN" sz="4400" dirty="0">
                <a:solidFill>
                  <a:schemeClr val="accent3">
                    <a:lumMod val="60000"/>
                    <a:lumOff val="40000"/>
                  </a:schemeClr>
                </a:solidFill>
              </a:rPr>
              <a:t>Contents</a:t>
            </a:r>
          </a:p>
        </p:txBody>
      </p:sp>
    </p:spTree>
    <p:extLst>
      <p:ext uri="{BB962C8B-B14F-4D97-AF65-F5344CB8AC3E}">
        <p14:creationId xmlns:p14="http://schemas.microsoft.com/office/powerpoint/2010/main" val="8445213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Google Shape;1178;p37">
            <a:extLst>
              <a:ext uri="{FF2B5EF4-FFF2-40B4-BE49-F238E27FC236}">
                <a16:creationId xmlns:a16="http://schemas.microsoft.com/office/drawing/2014/main" id="{A0B57C50-D685-1DDD-8041-48F39CEF2817}"/>
              </a:ext>
            </a:extLst>
          </p:cNvPr>
          <p:cNvSpPr txBox="1">
            <a:spLocks/>
          </p:cNvSpPr>
          <p:nvPr/>
        </p:nvSpPr>
        <p:spPr>
          <a:xfrm>
            <a:off x="5128858" y="950142"/>
            <a:ext cx="6559934" cy="5047474"/>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l" rtl="0">
              <a:lnSpc>
                <a:spcPct val="115000"/>
              </a:lnSpc>
              <a:spcBef>
                <a:spcPts val="0"/>
              </a:spcBef>
              <a:spcAft>
                <a:spcPts val="0"/>
              </a:spcAft>
              <a:buClr>
                <a:schemeClr val="lt1"/>
              </a:buClr>
              <a:buSzPts val="1600"/>
              <a:buFont typeface="Didact Gothic"/>
              <a:buChar char="●"/>
              <a:defRPr sz="1600" b="0" i="0" u="none" strike="noStrike" cap="none">
                <a:solidFill>
                  <a:schemeClr val="lt1"/>
                </a:solidFill>
                <a:latin typeface="Didact Gothic"/>
                <a:ea typeface="Didact Gothic"/>
                <a:cs typeface="Didact Gothic"/>
                <a:sym typeface="Didact Gothic"/>
              </a:defRPr>
            </a:lvl1pPr>
            <a:lvl2pPr marL="914400" marR="0" lvl="1" indent="-330200" algn="l" rtl="0">
              <a:lnSpc>
                <a:spcPct val="115000"/>
              </a:lnSpc>
              <a:spcBef>
                <a:spcPts val="1600"/>
              </a:spcBef>
              <a:spcAft>
                <a:spcPts val="0"/>
              </a:spcAft>
              <a:buClr>
                <a:schemeClr val="lt1"/>
              </a:buClr>
              <a:buSzPts val="1600"/>
              <a:buFont typeface="Didact Gothic"/>
              <a:buChar char="○"/>
              <a:defRPr sz="1600" b="0" i="0" u="none" strike="noStrike" cap="none">
                <a:solidFill>
                  <a:schemeClr val="lt1"/>
                </a:solidFill>
                <a:latin typeface="Didact Gothic"/>
                <a:ea typeface="Didact Gothic"/>
                <a:cs typeface="Didact Gothic"/>
                <a:sym typeface="Didact Gothic"/>
              </a:defRPr>
            </a:lvl2pPr>
            <a:lvl3pPr marL="1371600" marR="0" lvl="2" indent="-330200" algn="l" rtl="0">
              <a:lnSpc>
                <a:spcPct val="115000"/>
              </a:lnSpc>
              <a:spcBef>
                <a:spcPts val="1600"/>
              </a:spcBef>
              <a:spcAft>
                <a:spcPts val="0"/>
              </a:spcAft>
              <a:buClr>
                <a:schemeClr val="lt1"/>
              </a:buClr>
              <a:buSzPts val="1600"/>
              <a:buFont typeface="Didact Gothic"/>
              <a:buChar char="■"/>
              <a:defRPr sz="1600" b="0" i="0" u="none" strike="noStrike" cap="none">
                <a:solidFill>
                  <a:schemeClr val="lt1"/>
                </a:solidFill>
                <a:latin typeface="Didact Gothic"/>
                <a:ea typeface="Didact Gothic"/>
                <a:cs typeface="Didact Gothic"/>
                <a:sym typeface="Didact Gothic"/>
              </a:defRPr>
            </a:lvl3pPr>
            <a:lvl4pPr marL="1828800" marR="0" lvl="3" indent="-330200" algn="l" rtl="0">
              <a:lnSpc>
                <a:spcPct val="115000"/>
              </a:lnSpc>
              <a:spcBef>
                <a:spcPts val="1600"/>
              </a:spcBef>
              <a:spcAft>
                <a:spcPts val="0"/>
              </a:spcAft>
              <a:buClr>
                <a:schemeClr val="lt1"/>
              </a:buClr>
              <a:buSzPts val="1600"/>
              <a:buFont typeface="Didact Gothic"/>
              <a:buChar char="●"/>
              <a:defRPr sz="1600" b="0" i="0" u="none" strike="noStrike" cap="none">
                <a:solidFill>
                  <a:schemeClr val="lt1"/>
                </a:solidFill>
                <a:latin typeface="Didact Gothic"/>
                <a:ea typeface="Didact Gothic"/>
                <a:cs typeface="Didact Gothic"/>
                <a:sym typeface="Didact Gothic"/>
              </a:defRPr>
            </a:lvl4pPr>
            <a:lvl5pPr marL="2286000" marR="0" lvl="4" indent="-330200" algn="l" rtl="0">
              <a:lnSpc>
                <a:spcPct val="115000"/>
              </a:lnSpc>
              <a:spcBef>
                <a:spcPts val="1600"/>
              </a:spcBef>
              <a:spcAft>
                <a:spcPts val="0"/>
              </a:spcAft>
              <a:buClr>
                <a:schemeClr val="lt1"/>
              </a:buClr>
              <a:buSzPts val="1600"/>
              <a:buFont typeface="Didact Gothic"/>
              <a:buChar char="○"/>
              <a:defRPr sz="1600" b="0" i="0" u="none" strike="noStrike" cap="none">
                <a:solidFill>
                  <a:schemeClr val="lt1"/>
                </a:solidFill>
                <a:latin typeface="Didact Gothic"/>
                <a:ea typeface="Didact Gothic"/>
                <a:cs typeface="Didact Gothic"/>
                <a:sym typeface="Didact Gothic"/>
              </a:defRPr>
            </a:lvl5pPr>
            <a:lvl6pPr marL="2743200" marR="0" lvl="5" indent="-330200" algn="l" rtl="0">
              <a:lnSpc>
                <a:spcPct val="115000"/>
              </a:lnSpc>
              <a:spcBef>
                <a:spcPts val="1600"/>
              </a:spcBef>
              <a:spcAft>
                <a:spcPts val="0"/>
              </a:spcAft>
              <a:buClr>
                <a:schemeClr val="lt1"/>
              </a:buClr>
              <a:buSzPts val="1600"/>
              <a:buFont typeface="Didact Gothic"/>
              <a:buChar char="■"/>
              <a:defRPr sz="1600" b="0" i="0" u="none" strike="noStrike" cap="none">
                <a:solidFill>
                  <a:schemeClr val="lt1"/>
                </a:solidFill>
                <a:latin typeface="Didact Gothic"/>
                <a:ea typeface="Didact Gothic"/>
                <a:cs typeface="Didact Gothic"/>
                <a:sym typeface="Didact Gothic"/>
              </a:defRPr>
            </a:lvl6pPr>
            <a:lvl7pPr marL="3200400" marR="0" lvl="6" indent="-330200" algn="l" rtl="0">
              <a:lnSpc>
                <a:spcPct val="115000"/>
              </a:lnSpc>
              <a:spcBef>
                <a:spcPts val="1600"/>
              </a:spcBef>
              <a:spcAft>
                <a:spcPts val="0"/>
              </a:spcAft>
              <a:buClr>
                <a:schemeClr val="lt1"/>
              </a:buClr>
              <a:buSzPts val="1600"/>
              <a:buFont typeface="Didact Gothic"/>
              <a:buChar char="●"/>
              <a:defRPr sz="1600" b="0" i="0" u="none" strike="noStrike" cap="none">
                <a:solidFill>
                  <a:schemeClr val="lt1"/>
                </a:solidFill>
                <a:latin typeface="Didact Gothic"/>
                <a:ea typeface="Didact Gothic"/>
                <a:cs typeface="Didact Gothic"/>
                <a:sym typeface="Didact Gothic"/>
              </a:defRPr>
            </a:lvl7pPr>
            <a:lvl8pPr marL="3657600" marR="0" lvl="7" indent="-330200" algn="l" rtl="0">
              <a:lnSpc>
                <a:spcPct val="115000"/>
              </a:lnSpc>
              <a:spcBef>
                <a:spcPts val="1600"/>
              </a:spcBef>
              <a:spcAft>
                <a:spcPts val="0"/>
              </a:spcAft>
              <a:buClr>
                <a:schemeClr val="lt1"/>
              </a:buClr>
              <a:buSzPts val="1600"/>
              <a:buFont typeface="Didact Gothic"/>
              <a:buChar char="○"/>
              <a:defRPr sz="1600" b="0" i="0" u="none" strike="noStrike" cap="none">
                <a:solidFill>
                  <a:schemeClr val="lt1"/>
                </a:solidFill>
                <a:latin typeface="Didact Gothic"/>
                <a:ea typeface="Didact Gothic"/>
                <a:cs typeface="Didact Gothic"/>
                <a:sym typeface="Didact Gothic"/>
              </a:defRPr>
            </a:lvl8pPr>
            <a:lvl9pPr marL="4114800" marR="0" lvl="8" indent="-330200" algn="l" rtl="0">
              <a:lnSpc>
                <a:spcPct val="115000"/>
              </a:lnSpc>
              <a:spcBef>
                <a:spcPts val="1600"/>
              </a:spcBef>
              <a:spcAft>
                <a:spcPts val="1600"/>
              </a:spcAft>
              <a:buClr>
                <a:schemeClr val="lt1"/>
              </a:buClr>
              <a:buSzPts val="1600"/>
              <a:buFont typeface="Didact Gothic"/>
              <a:buChar char="■"/>
              <a:defRPr sz="1600" b="0" i="0" u="none" strike="noStrike" cap="none">
                <a:solidFill>
                  <a:schemeClr val="lt1"/>
                </a:solidFill>
                <a:latin typeface="Didact Gothic"/>
                <a:ea typeface="Didact Gothic"/>
                <a:cs typeface="Didact Gothic"/>
                <a:sym typeface="Didact Gothic"/>
              </a:defRPr>
            </a:lvl9pPr>
          </a:lstStyle>
          <a:p>
            <a:pPr marL="0" indent="0">
              <a:lnSpc>
                <a:spcPct val="100000"/>
              </a:lnSpc>
              <a:buFont typeface="Didact Gothic"/>
              <a:buNone/>
            </a:pPr>
            <a:endParaRPr lang="en-US" dirty="0"/>
          </a:p>
        </p:txBody>
      </p:sp>
      <p:sp>
        <p:nvSpPr>
          <p:cNvPr id="6" name="TextBox 5">
            <a:extLst>
              <a:ext uri="{FF2B5EF4-FFF2-40B4-BE49-F238E27FC236}">
                <a16:creationId xmlns:a16="http://schemas.microsoft.com/office/drawing/2014/main" id="{CF951516-A81C-98A1-4591-D8A9E698CB23}"/>
              </a:ext>
            </a:extLst>
          </p:cNvPr>
          <p:cNvSpPr txBox="1"/>
          <p:nvPr/>
        </p:nvSpPr>
        <p:spPr>
          <a:xfrm>
            <a:off x="1546285" y="130199"/>
            <a:ext cx="8451730" cy="584775"/>
          </a:xfrm>
          <a:prstGeom prst="rect">
            <a:avLst/>
          </a:prstGeom>
          <a:noFill/>
        </p:spPr>
        <p:txBody>
          <a:bodyPr wrap="square">
            <a:spAutoFit/>
          </a:bodyPr>
          <a:lstStyle/>
          <a:p>
            <a:r>
              <a:rPr lang="en-US" sz="3200" dirty="0">
                <a:solidFill>
                  <a:schemeClr val="accent3">
                    <a:lumMod val="60000"/>
                    <a:lumOff val="40000"/>
                  </a:schemeClr>
                </a:solidFill>
                <a:latin typeface="Iceland" panose="02000506000000020004" pitchFamily="2" charset="0"/>
              </a:rPr>
              <a:t>Model Performance Summary: RMSE and Accuracy</a:t>
            </a:r>
            <a:endParaRPr lang="en-IN" sz="3200" dirty="0">
              <a:solidFill>
                <a:schemeClr val="accent3">
                  <a:lumMod val="60000"/>
                  <a:lumOff val="40000"/>
                </a:schemeClr>
              </a:solidFill>
              <a:latin typeface="Iceland" panose="02000506000000020004" pitchFamily="2" charset="0"/>
            </a:endParaRPr>
          </a:p>
        </p:txBody>
      </p:sp>
      <p:graphicFrame>
        <p:nvGraphicFramePr>
          <p:cNvPr id="7" name="Table 6">
            <a:extLst>
              <a:ext uri="{FF2B5EF4-FFF2-40B4-BE49-F238E27FC236}">
                <a16:creationId xmlns:a16="http://schemas.microsoft.com/office/drawing/2014/main" id="{71260BFF-786A-6135-8F3D-2DD69C2157AF}"/>
              </a:ext>
            </a:extLst>
          </p:cNvPr>
          <p:cNvGraphicFramePr>
            <a:graphicFrameLocks noGrp="1"/>
          </p:cNvGraphicFramePr>
          <p:nvPr>
            <p:extLst>
              <p:ext uri="{D42A27DB-BD31-4B8C-83A1-F6EECF244321}">
                <p14:modId xmlns:p14="http://schemas.microsoft.com/office/powerpoint/2010/main" val="327720114"/>
              </p:ext>
            </p:extLst>
          </p:nvPr>
        </p:nvGraphicFramePr>
        <p:xfrm>
          <a:off x="229080" y="1025524"/>
          <a:ext cx="4351545" cy="5047474"/>
        </p:xfrm>
        <a:graphic>
          <a:graphicData uri="http://schemas.openxmlformats.org/drawingml/2006/table">
            <a:tbl>
              <a:tblPr firstRow="1" bandRow="1">
                <a:tableStyleId>{5940675A-B579-460E-94D1-54222C63F5DA}</a:tableStyleId>
              </a:tblPr>
              <a:tblGrid>
                <a:gridCol w="1450515">
                  <a:extLst>
                    <a:ext uri="{9D8B030D-6E8A-4147-A177-3AD203B41FA5}">
                      <a16:colId xmlns:a16="http://schemas.microsoft.com/office/drawing/2014/main" val="610337185"/>
                    </a:ext>
                  </a:extLst>
                </a:gridCol>
                <a:gridCol w="1450515">
                  <a:extLst>
                    <a:ext uri="{9D8B030D-6E8A-4147-A177-3AD203B41FA5}">
                      <a16:colId xmlns:a16="http://schemas.microsoft.com/office/drawing/2014/main" val="4033812536"/>
                    </a:ext>
                  </a:extLst>
                </a:gridCol>
                <a:gridCol w="1450515">
                  <a:extLst>
                    <a:ext uri="{9D8B030D-6E8A-4147-A177-3AD203B41FA5}">
                      <a16:colId xmlns:a16="http://schemas.microsoft.com/office/drawing/2014/main" val="1059788305"/>
                    </a:ext>
                  </a:extLst>
                </a:gridCol>
              </a:tblGrid>
              <a:tr h="861066">
                <a:tc>
                  <a:txBody>
                    <a:bodyPr/>
                    <a:lstStyle/>
                    <a:p>
                      <a:pPr algn="ctr"/>
                      <a:r>
                        <a:rPr lang="en-IN" sz="2000" dirty="0">
                          <a:solidFill>
                            <a:schemeClr val="accent3">
                              <a:lumMod val="60000"/>
                              <a:lumOff val="40000"/>
                            </a:schemeClr>
                          </a:solidFill>
                          <a:latin typeface="Iceland" panose="02000506000000020004" pitchFamily="2" charset="0"/>
                        </a:rPr>
                        <a:t>Model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000" dirty="0">
                          <a:solidFill>
                            <a:schemeClr val="accent3">
                              <a:lumMod val="60000"/>
                              <a:lumOff val="40000"/>
                            </a:schemeClr>
                          </a:solidFill>
                          <a:latin typeface="Iceland" panose="02000506000000020004" pitchFamily="2" charset="0"/>
                        </a:rPr>
                        <a:t>Accuracy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000" dirty="0">
                          <a:solidFill>
                            <a:schemeClr val="accent3">
                              <a:lumMod val="60000"/>
                              <a:lumOff val="40000"/>
                            </a:schemeClr>
                          </a:solidFill>
                          <a:latin typeface="Iceland" panose="02000506000000020004" pitchFamily="2" charset="0"/>
                        </a:rPr>
                        <a:t>RSME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27403169"/>
                  </a:ext>
                </a:extLst>
              </a:tr>
              <a:tr h="1046602">
                <a:tc>
                  <a:txBody>
                    <a:bodyPr/>
                    <a:lstStyle/>
                    <a:p>
                      <a:pPr algn="ctr"/>
                      <a:r>
                        <a:rPr lang="en-IN" sz="2000" b="0" dirty="0">
                          <a:solidFill>
                            <a:schemeClr val="accent1">
                              <a:lumMod val="60000"/>
                              <a:lumOff val="40000"/>
                            </a:schemeClr>
                          </a:solidFill>
                          <a:effectLst/>
                          <a:latin typeface="Iceland" panose="02000506000000020004" pitchFamily="2" charset="0"/>
                        </a:rPr>
                        <a:t>Linear Regression </a:t>
                      </a:r>
                      <a:endParaRPr lang="en-IN" sz="2000" dirty="0">
                        <a:solidFill>
                          <a:schemeClr val="accent1">
                            <a:lumMod val="60000"/>
                            <a:lumOff val="40000"/>
                          </a:schemeClr>
                        </a:solidFill>
                        <a:latin typeface="Iceland" panose="02000506000000020004" pitchFamily="2"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b="0" dirty="0">
                          <a:solidFill>
                            <a:srgbClr val="CE9178"/>
                          </a:solidFill>
                          <a:effectLst/>
                          <a:latin typeface="Iceland" panose="02000506000000020004" pitchFamily="2" charset="0"/>
                        </a:rPr>
                        <a:t>9.10%</a:t>
                      </a:r>
                      <a:endParaRPr lang="en-IN" sz="2000" b="0" dirty="0">
                        <a:solidFill>
                          <a:srgbClr val="FFFFFF"/>
                        </a:solidFill>
                        <a:effectLst/>
                        <a:latin typeface="Iceland" panose="02000506000000020004" pitchFamily="2"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b="0" dirty="0">
                          <a:solidFill>
                            <a:srgbClr val="CE9178"/>
                          </a:solidFill>
                          <a:effectLst/>
                          <a:latin typeface="Iceland" panose="02000506000000020004" pitchFamily="2" charset="0"/>
                        </a:rPr>
                        <a:t>22.76%</a:t>
                      </a:r>
                      <a:endParaRPr lang="en-IN" sz="2000" b="0" dirty="0">
                        <a:solidFill>
                          <a:srgbClr val="FFFFFF"/>
                        </a:solidFill>
                        <a:effectLst/>
                        <a:latin typeface="Iceland" panose="02000506000000020004" pitchFamily="2" charset="0"/>
                      </a:endParaRPr>
                    </a:p>
                    <a:p>
                      <a:pPr algn="ctr"/>
                      <a:endParaRPr lang="en-IN" sz="2000" dirty="0">
                        <a:latin typeface="Iceland" panose="02000506000000020004" pitchFamily="2"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37423521"/>
                  </a:ext>
                </a:extLst>
              </a:tr>
              <a:tr h="1046602">
                <a:tc>
                  <a:txBody>
                    <a:bodyPr/>
                    <a:lstStyle/>
                    <a:p>
                      <a:pPr algn="ctr"/>
                      <a:r>
                        <a:rPr lang="en-IN" sz="2000" b="0" dirty="0">
                          <a:solidFill>
                            <a:schemeClr val="accent1">
                              <a:lumMod val="60000"/>
                              <a:lumOff val="40000"/>
                            </a:schemeClr>
                          </a:solidFill>
                          <a:effectLst/>
                          <a:latin typeface="Iceland" panose="02000506000000020004" pitchFamily="2" charset="0"/>
                        </a:rPr>
                        <a:t>Lasso Regression </a:t>
                      </a:r>
                      <a:endParaRPr lang="en-IN" sz="2000" dirty="0">
                        <a:solidFill>
                          <a:schemeClr val="accent1">
                            <a:lumMod val="60000"/>
                            <a:lumOff val="40000"/>
                          </a:schemeClr>
                        </a:solidFill>
                        <a:latin typeface="Iceland" panose="02000506000000020004" pitchFamily="2"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b="0" dirty="0">
                          <a:solidFill>
                            <a:srgbClr val="CE9178"/>
                          </a:solidFill>
                          <a:effectLst/>
                          <a:latin typeface="Iceland" panose="02000506000000020004" pitchFamily="2" charset="0"/>
                        </a:rPr>
                        <a:t>0.94%</a:t>
                      </a:r>
                      <a:endParaRPr lang="en-IN" sz="2000" b="0" dirty="0">
                        <a:solidFill>
                          <a:srgbClr val="FFFFFF"/>
                        </a:solidFill>
                        <a:effectLst/>
                        <a:latin typeface="Iceland" panose="02000506000000020004" pitchFamily="2" charset="0"/>
                      </a:endParaRPr>
                    </a:p>
                    <a:p>
                      <a:pPr algn="ctr"/>
                      <a:endParaRPr lang="en-IN" sz="2000" dirty="0">
                        <a:latin typeface="Iceland" panose="02000506000000020004" pitchFamily="2"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b="0" dirty="0">
                          <a:solidFill>
                            <a:srgbClr val="CE9178"/>
                          </a:solidFill>
                          <a:effectLst/>
                          <a:latin typeface="Iceland" panose="02000506000000020004" pitchFamily="2" charset="0"/>
                        </a:rPr>
                        <a:t>23.76%</a:t>
                      </a:r>
                      <a:endParaRPr lang="en-IN" sz="2000" b="0" dirty="0">
                        <a:solidFill>
                          <a:srgbClr val="FFFFFF"/>
                        </a:solidFill>
                        <a:effectLst/>
                        <a:latin typeface="Iceland" panose="02000506000000020004" pitchFamily="2" charset="0"/>
                      </a:endParaRPr>
                    </a:p>
                    <a:p>
                      <a:pPr algn="ctr"/>
                      <a:endParaRPr lang="en-IN" sz="2000" dirty="0">
                        <a:latin typeface="Iceland" panose="02000506000000020004" pitchFamily="2"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88343649"/>
                  </a:ext>
                </a:extLst>
              </a:tr>
              <a:tr h="1046602">
                <a:tc>
                  <a:txBody>
                    <a:bodyPr/>
                    <a:lstStyle/>
                    <a:p>
                      <a:pPr algn="ctr"/>
                      <a:r>
                        <a:rPr lang="en-IN" sz="2000" b="0" dirty="0">
                          <a:solidFill>
                            <a:schemeClr val="accent1">
                              <a:lumMod val="60000"/>
                              <a:lumOff val="40000"/>
                            </a:schemeClr>
                          </a:solidFill>
                          <a:effectLst/>
                          <a:latin typeface="Iceland" panose="02000506000000020004" pitchFamily="2" charset="0"/>
                        </a:rPr>
                        <a:t>Ridge Regression </a:t>
                      </a:r>
                      <a:endParaRPr lang="en-IN" sz="2000" dirty="0">
                        <a:solidFill>
                          <a:schemeClr val="accent1">
                            <a:lumMod val="60000"/>
                            <a:lumOff val="40000"/>
                          </a:schemeClr>
                        </a:solidFill>
                        <a:latin typeface="Iceland" panose="02000506000000020004" pitchFamily="2"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000" b="0" dirty="0">
                          <a:solidFill>
                            <a:srgbClr val="CE9178"/>
                          </a:solidFill>
                          <a:effectLst/>
                          <a:latin typeface="Iceland" panose="02000506000000020004" pitchFamily="2" charset="0"/>
                        </a:rPr>
                        <a:t>9.10%</a:t>
                      </a:r>
                      <a:endParaRPr lang="en-IN" sz="2000" dirty="0">
                        <a:latin typeface="Iceland" panose="02000506000000020004" pitchFamily="2"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000" b="0" dirty="0">
                          <a:solidFill>
                            <a:srgbClr val="CE9178"/>
                          </a:solidFill>
                          <a:effectLst/>
                          <a:latin typeface="Iceland" panose="02000506000000020004" pitchFamily="2" charset="0"/>
                        </a:rPr>
                        <a:t>22.76%</a:t>
                      </a:r>
                      <a:endParaRPr lang="en-IN" sz="2000" dirty="0">
                        <a:latin typeface="Iceland" panose="02000506000000020004" pitchFamily="2"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09385039"/>
                  </a:ext>
                </a:extLst>
              </a:tr>
              <a:tr h="1046602">
                <a:tc>
                  <a:txBody>
                    <a:bodyPr/>
                    <a:lstStyle/>
                    <a:p>
                      <a:pPr algn="ctr"/>
                      <a:r>
                        <a:rPr lang="en-IN" sz="2000" b="0" dirty="0">
                          <a:solidFill>
                            <a:schemeClr val="accent1">
                              <a:lumMod val="60000"/>
                              <a:lumOff val="40000"/>
                            </a:schemeClr>
                          </a:solidFill>
                          <a:effectLst/>
                          <a:latin typeface="Iceland" panose="02000506000000020004" pitchFamily="2" charset="0"/>
                        </a:rPr>
                        <a:t>Logistic Regression </a:t>
                      </a:r>
                      <a:endParaRPr lang="en-IN" sz="2000" dirty="0">
                        <a:solidFill>
                          <a:schemeClr val="accent1">
                            <a:lumMod val="60000"/>
                            <a:lumOff val="40000"/>
                          </a:schemeClr>
                        </a:solidFill>
                        <a:latin typeface="Iceland" panose="02000506000000020004" pitchFamily="2"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000" b="0" dirty="0">
                          <a:solidFill>
                            <a:srgbClr val="CE9178"/>
                          </a:solidFill>
                          <a:effectLst/>
                          <a:latin typeface="Iceland" panose="02000506000000020004" pitchFamily="2" charset="0"/>
                        </a:rPr>
                        <a:t>93.93%</a:t>
                      </a:r>
                      <a:endParaRPr lang="en-IN" sz="2000" dirty="0">
                        <a:latin typeface="Iceland" panose="02000506000000020004" pitchFamily="2"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000" b="0" dirty="0">
                          <a:solidFill>
                            <a:srgbClr val="CE9178"/>
                          </a:solidFill>
                          <a:effectLst/>
                          <a:latin typeface="Iceland" panose="02000506000000020004" pitchFamily="2" charset="0"/>
                        </a:rPr>
                        <a:t>24.63%</a:t>
                      </a:r>
                      <a:endParaRPr lang="en-IN" sz="2000" dirty="0">
                        <a:latin typeface="Iceland" panose="02000506000000020004" pitchFamily="2"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98146297"/>
                  </a:ext>
                </a:extLst>
              </a:tr>
            </a:tbl>
          </a:graphicData>
        </a:graphic>
      </p:graphicFrame>
      <p:pic>
        <p:nvPicPr>
          <p:cNvPr id="10" name="Picture 9" descr="A comparison of bar charts&#10;&#10;Description automatically generated">
            <a:extLst>
              <a:ext uri="{FF2B5EF4-FFF2-40B4-BE49-F238E27FC236}">
                <a16:creationId xmlns:a16="http://schemas.microsoft.com/office/drawing/2014/main" id="{A87D7224-0B17-F979-8FFF-4CC8FB09D7C4}"/>
              </a:ext>
            </a:extLst>
          </p:cNvPr>
          <p:cNvPicPr>
            <a:picLocks noChangeAspect="1"/>
          </p:cNvPicPr>
          <p:nvPr/>
        </p:nvPicPr>
        <p:blipFill>
          <a:blip r:embed="rId2"/>
          <a:stretch>
            <a:fillRect/>
          </a:stretch>
        </p:blipFill>
        <p:spPr>
          <a:xfrm>
            <a:off x="5303833" y="1114043"/>
            <a:ext cx="6229683" cy="4671889"/>
          </a:xfrm>
          <a:prstGeom prst="rect">
            <a:avLst/>
          </a:prstGeom>
        </p:spPr>
      </p:pic>
    </p:spTree>
    <p:extLst>
      <p:ext uri="{BB962C8B-B14F-4D97-AF65-F5344CB8AC3E}">
        <p14:creationId xmlns:p14="http://schemas.microsoft.com/office/powerpoint/2010/main" val="25963897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3876D2B9-2E99-23C0-A25B-77784F231B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BEDDEB7F-3355-A176-337C-09BBB50F1D9A}"/>
              </a:ext>
            </a:extLst>
          </p:cNvPr>
          <p:cNvSpPr txBox="1"/>
          <p:nvPr/>
        </p:nvSpPr>
        <p:spPr>
          <a:xfrm>
            <a:off x="565624" y="-98256"/>
            <a:ext cx="3993175" cy="765774"/>
          </a:xfrm>
          <a:prstGeom prst="rect">
            <a:avLst/>
          </a:prstGeom>
        </p:spPr>
        <p:txBody>
          <a:bodyPr vert="horz" lIns="91440" tIns="45720" rIns="91440" bIns="45720" rtlCol="0" anchor="b">
            <a:noAutofit/>
          </a:bodyPr>
          <a:lstStyle/>
          <a:p>
            <a:pPr indent="-228600">
              <a:lnSpc>
                <a:spcPct val="120000"/>
              </a:lnSpc>
              <a:spcAft>
                <a:spcPts val="600"/>
              </a:spcAft>
            </a:pPr>
            <a:r>
              <a:rPr lang="en-US" sz="2800" dirty="0">
                <a:latin typeface="Iceland" panose="02000506000000020004" pitchFamily="2" charset="0"/>
              </a:rPr>
              <a:t>Observation</a:t>
            </a:r>
          </a:p>
        </p:txBody>
      </p:sp>
      <p:pic>
        <p:nvPicPr>
          <p:cNvPr id="8" name="Picture 7" descr="Telescope at top of the Eiffel Tower looking down out at the city">
            <a:extLst>
              <a:ext uri="{FF2B5EF4-FFF2-40B4-BE49-F238E27FC236}">
                <a16:creationId xmlns:a16="http://schemas.microsoft.com/office/drawing/2014/main" id="{729ABA65-691E-44B7-1410-C9BDD6A93FBF}"/>
              </a:ext>
            </a:extLst>
          </p:cNvPr>
          <p:cNvPicPr>
            <a:picLocks noChangeAspect="1"/>
          </p:cNvPicPr>
          <p:nvPr/>
        </p:nvPicPr>
        <p:blipFill>
          <a:blip r:embed="rId2"/>
          <a:srcRect l="24153" r="5021" b="-1"/>
          <a:stretch/>
        </p:blipFill>
        <p:spPr>
          <a:xfrm>
            <a:off x="7181850" y="1"/>
            <a:ext cx="5014402" cy="6857999"/>
          </a:xfrm>
          <a:custGeom>
            <a:avLst/>
            <a:gdLst/>
            <a:ahLst/>
            <a:cxnLst/>
            <a:rect l="l" t="t" r="r" b="b"/>
            <a:pathLst>
              <a:path w="7090851" h="6874453">
                <a:moveTo>
                  <a:pt x="679539" y="0"/>
                </a:moveTo>
                <a:lnTo>
                  <a:pt x="7090851" y="0"/>
                </a:lnTo>
                <a:lnTo>
                  <a:pt x="7090851" y="6874453"/>
                </a:lnTo>
                <a:lnTo>
                  <a:pt x="679539" y="6874453"/>
                </a:lnTo>
                <a:cubicBezTo>
                  <a:pt x="304240" y="6874453"/>
                  <a:pt x="0" y="6570213"/>
                  <a:pt x="0" y="6194913"/>
                </a:cubicBezTo>
                <a:lnTo>
                  <a:pt x="0" y="679540"/>
                </a:lnTo>
                <a:cubicBezTo>
                  <a:pt x="0" y="304240"/>
                  <a:pt x="304240" y="0"/>
                  <a:pt x="679539" y="0"/>
                </a:cubicBezTo>
                <a:close/>
              </a:path>
            </a:pathLst>
          </a:custGeom>
        </p:spPr>
      </p:pic>
      <p:sp>
        <p:nvSpPr>
          <p:cNvPr id="9" name="TextBox 8">
            <a:extLst>
              <a:ext uri="{FF2B5EF4-FFF2-40B4-BE49-F238E27FC236}">
                <a16:creationId xmlns:a16="http://schemas.microsoft.com/office/drawing/2014/main" id="{E6CBECF1-FAAC-8A4D-F222-7090068BBC8C}"/>
              </a:ext>
            </a:extLst>
          </p:cNvPr>
          <p:cNvSpPr txBox="1"/>
          <p:nvPr/>
        </p:nvSpPr>
        <p:spPr>
          <a:xfrm>
            <a:off x="439998" y="1335036"/>
            <a:ext cx="6098874" cy="2246769"/>
          </a:xfrm>
          <a:prstGeom prst="rect">
            <a:avLst/>
          </a:prstGeom>
          <a:noFill/>
        </p:spPr>
        <p:txBody>
          <a:bodyPr wrap="square">
            <a:spAutoFit/>
          </a:bodyPr>
          <a:lstStyle/>
          <a:p>
            <a:r>
              <a:rPr lang="en-US" sz="2000" b="1" dirty="0">
                <a:latin typeface="Iceland" panose="02000506000000020004" pitchFamily="2" charset="0"/>
              </a:rPr>
              <a:t>Accuracy Observation:</a:t>
            </a:r>
            <a:br>
              <a:rPr lang="en-US" sz="2000" dirty="0">
                <a:latin typeface="Iceland" panose="02000506000000020004" pitchFamily="2" charset="0"/>
              </a:rPr>
            </a:br>
            <a:r>
              <a:rPr lang="en-US" sz="2000" dirty="0">
                <a:solidFill>
                  <a:srgbClr val="FF0000"/>
                </a:solidFill>
                <a:latin typeface="Iceland" panose="02000506000000020004" pitchFamily="2" charset="0"/>
              </a:rPr>
              <a:t>Logistic Regression </a:t>
            </a:r>
            <a:r>
              <a:rPr lang="en-US" sz="2000" dirty="0">
                <a:latin typeface="Iceland" panose="02000506000000020004" pitchFamily="2" charset="0"/>
              </a:rPr>
              <a:t>achieves the highest accuracy at </a:t>
            </a:r>
            <a:r>
              <a:rPr lang="en-US" sz="2000" dirty="0">
                <a:solidFill>
                  <a:srgbClr val="FF0000"/>
                </a:solidFill>
                <a:latin typeface="Iceland" panose="02000506000000020004" pitchFamily="2" charset="0"/>
              </a:rPr>
              <a:t>93.93%, </a:t>
            </a:r>
            <a:r>
              <a:rPr lang="en-US" sz="2000" dirty="0">
                <a:latin typeface="Iceland" panose="02000506000000020004" pitchFamily="2" charset="0"/>
              </a:rPr>
              <a:t>significantly outperforming </a:t>
            </a:r>
            <a:r>
              <a:rPr lang="en-US" sz="2000" dirty="0">
                <a:solidFill>
                  <a:srgbClr val="FF0000"/>
                </a:solidFill>
                <a:latin typeface="Iceland" panose="02000506000000020004" pitchFamily="2" charset="0"/>
              </a:rPr>
              <a:t>Linear, Lasso, and Ridge Regression models</a:t>
            </a:r>
            <a:r>
              <a:rPr lang="en-US" sz="2000" dirty="0">
                <a:latin typeface="Iceland" panose="02000506000000020004" pitchFamily="2" charset="0"/>
              </a:rPr>
              <a:t>, which have accuracies </a:t>
            </a:r>
            <a:r>
              <a:rPr lang="en-US" sz="2000" dirty="0">
                <a:solidFill>
                  <a:srgbClr val="FF0000"/>
                </a:solidFill>
                <a:latin typeface="Iceland" panose="02000506000000020004" pitchFamily="2" charset="0"/>
              </a:rPr>
              <a:t>below 10%. </a:t>
            </a:r>
            <a:r>
              <a:rPr lang="en-US" sz="2000" dirty="0">
                <a:latin typeface="Iceland" panose="02000506000000020004" pitchFamily="2" charset="0"/>
              </a:rPr>
              <a:t>This suggests that logistic regression is the most appropriate model for binary classification tasks like stroke prediction</a:t>
            </a:r>
            <a:endParaRPr lang="en-IN" sz="2000" dirty="0">
              <a:latin typeface="Iceland" panose="02000506000000020004" pitchFamily="2" charset="0"/>
            </a:endParaRPr>
          </a:p>
        </p:txBody>
      </p:sp>
      <p:sp>
        <p:nvSpPr>
          <p:cNvPr id="11" name="TextBox 10">
            <a:extLst>
              <a:ext uri="{FF2B5EF4-FFF2-40B4-BE49-F238E27FC236}">
                <a16:creationId xmlns:a16="http://schemas.microsoft.com/office/drawing/2014/main" id="{EF0B2ADD-687F-3E7A-EC46-335FEA15106D}"/>
              </a:ext>
            </a:extLst>
          </p:cNvPr>
          <p:cNvSpPr txBox="1"/>
          <p:nvPr/>
        </p:nvSpPr>
        <p:spPr>
          <a:xfrm>
            <a:off x="439998" y="3888455"/>
            <a:ext cx="6098874" cy="2246769"/>
          </a:xfrm>
          <a:prstGeom prst="rect">
            <a:avLst/>
          </a:prstGeom>
          <a:noFill/>
        </p:spPr>
        <p:txBody>
          <a:bodyPr wrap="square">
            <a:spAutoFit/>
          </a:bodyPr>
          <a:lstStyle/>
          <a:p>
            <a:r>
              <a:rPr lang="en-US" sz="2000" b="1" dirty="0">
                <a:latin typeface="Iceland" panose="02000506000000020004" pitchFamily="2" charset="0"/>
              </a:rPr>
              <a:t>RMSE Observation:</a:t>
            </a:r>
            <a:br>
              <a:rPr lang="en-US" sz="2000" dirty="0">
                <a:latin typeface="Iceland" panose="02000506000000020004" pitchFamily="2" charset="0"/>
              </a:rPr>
            </a:br>
            <a:r>
              <a:rPr lang="en-US" sz="2000" dirty="0">
                <a:solidFill>
                  <a:srgbClr val="FF0000"/>
                </a:solidFill>
                <a:latin typeface="Iceland" panose="02000506000000020004" pitchFamily="2" charset="0"/>
              </a:rPr>
              <a:t>Linear, Lasso, and Ridge Regression models </a:t>
            </a:r>
            <a:r>
              <a:rPr lang="en-US" sz="2000" dirty="0">
                <a:latin typeface="Iceland" panose="02000506000000020004" pitchFamily="2" charset="0"/>
              </a:rPr>
              <a:t>show similar RMSE values </a:t>
            </a:r>
            <a:r>
              <a:rPr lang="en-US" sz="2000" dirty="0">
                <a:solidFill>
                  <a:srgbClr val="FF0000"/>
                </a:solidFill>
                <a:latin typeface="Iceland" panose="02000506000000020004" pitchFamily="2" charset="0"/>
              </a:rPr>
              <a:t>(~0.23), </a:t>
            </a:r>
            <a:r>
              <a:rPr lang="en-US" sz="2000" dirty="0">
                <a:latin typeface="Iceland" panose="02000506000000020004" pitchFamily="2" charset="0"/>
              </a:rPr>
              <a:t>indicating consistent performance in predicting continuous values. </a:t>
            </a:r>
            <a:r>
              <a:rPr lang="en-US" sz="2000" dirty="0">
                <a:solidFill>
                  <a:srgbClr val="FF0000"/>
                </a:solidFill>
                <a:latin typeface="Iceland" panose="02000506000000020004" pitchFamily="2" charset="0"/>
              </a:rPr>
              <a:t>Logistic Regression</a:t>
            </a:r>
            <a:r>
              <a:rPr lang="en-US" sz="2000" dirty="0">
                <a:latin typeface="Iceland" panose="02000506000000020004" pitchFamily="2" charset="0"/>
              </a:rPr>
              <a:t>, with a </a:t>
            </a:r>
            <a:r>
              <a:rPr lang="en-US" sz="2000" dirty="0">
                <a:solidFill>
                  <a:srgbClr val="FF0000"/>
                </a:solidFill>
                <a:latin typeface="Iceland" panose="02000506000000020004" pitchFamily="2" charset="0"/>
              </a:rPr>
              <a:t>slightly higher RMSE of 0.246</a:t>
            </a:r>
            <a:r>
              <a:rPr lang="en-US" sz="2000" dirty="0">
                <a:latin typeface="Iceland" panose="02000506000000020004" pitchFamily="2" charset="0"/>
              </a:rPr>
              <a:t>, is less relevant in this context since it is designed for classification, not continuous value prediction</a:t>
            </a:r>
            <a:endParaRPr lang="en-IN" sz="2000" dirty="0">
              <a:latin typeface="Iceland" panose="02000506000000020004" pitchFamily="2" charset="0"/>
            </a:endParaRPr>
          </a:p>
        </p:txBody>
      </p:sp>
    </p:spTree>
    <p:extLst>
      <p:ext uri="{BB962C8B-B14F-4D97-AF65-F5344CB8AC3E}">
        <p14:creationId xmlns:p14="http://schemas.microsoft.com/office/powerpoint/2010/main" val="33364637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3876D2B9-2E99-23C0-A25B-77784F231B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3031D965-42E3-161F-FBDB-0EC97485E6A0}"/>
              </a:ext>
            </a:extLst>
          </p:cNvPr>
          <p:cNvSpPr txBox="1"/>
          <p:nvPr/>
        </p:nvSpPr>
        <p:spPr>
          <a:xfrm>
            <a:off x="187617" y="53807"/>
            <a:ext cx="5988895" cy="1799665"/>
          </a:xfrm>
          <a:prstGeom prst="rect">
            <a:avLst/>
          </a:prstGeom>
        </p:spPr>
        <p:txBody>
          <a:bodyPr vert="horz" lIns="91440" tIns="45720" rIns="91440" bIns="45720" rtlCol="0" anchor="t">
            <a:normAutofit/>
          </a:bodyPr>
          <a:lstStyle/>
          <a:p>
            <a:pPr>
              <a:lnSpc>
                <a:spcPct val="90000"/>
              </a:lnSpc>
              <a:spcBef>
                <a:spcPct val="0"/>
              </a:spcBef>
              <a:spcAft>
                <a:spcPts val="600"/>
              </a:spcAft>
            </a:pPr>
            <a:r>
              <a:rPr lang="en-US" sz="4800" b="1" kern="1200" dirty="0">
                <a:solidFill>
                  <a:schemeClr val="accent3">
                    <a:lumMod val="60000"/>
                    <a:lumOff val="40000"/>
                  </a:schemeClr>
                </a:solidFill>
                <a:latin typeface="Iceland" panose="02000506000000020004" pitchFamily="2" charset="0"/>
                <a:ea typeface="+mj-ea"/>
                <a:cs typeface="+mj-cs"/>
              </a:rPr>
              <a:t>Precision</a:t>
            </a:r>
            <a:r>
              <a:rPr lang="en-US" sz="3700" b="1" kern="1200" dirty="0">
                <a:solidFill>
                  <a:schemeClr val="accent3">
                    <a:lumMod val="60000"/>
                    <a:lumOff val="40000"/>
                  </a:schemeClr>
                </a:solidFill>
                <a:latin typeface="Iceland" panose="02000506000000020004" pitchFamily="2" charset="0"/>
                <a:ea typeface="+mj-ea"/>
                <a:cs typeface="+mj-cs"/>
              </a:rPr>
              <a:t>, Recall, F1 Score, and Accuracy </a:t>
            </a:r>
          </a:p>
        </p:txBody>
      </p:sp>
      <p:sp>
        <p:nvSpPr>
          <p:cNvPr id="8" name="TextBox 7">
            <a:extLst>
              <a:ext uri="{FF2B5EF4-FFF2-40B4-BE49-F238E27FC236}">
                <a16:creationId xmlns:a16="http://schemas.microsoft.com/office/drawing/2014/main" id="{56E485D0-16B1-5900-DCD6-D46EFE095F91}"/>
              </a:ext>
            </a:extLst>
          </p:cNvPr>
          <p:cNvSpPr txBox="1"/>
          <p:nvPr/>
        </p:nvSpPr>
        <p:spPr>
          <a:xfrm>
            <a:off x="340619" y="1535502"/>
            <a:ext cx="5755381" cy="4589453"/>
          </a:xfrm>
          <a:prstGeom prst="rect">
            <a:avLst/>
          </a:prstGeom>
        </p:spPr>
        <p:txBody>
          <a:bodyPr vert="horz" lIns="91440" tIns="45720" rIns="91440" bIns="45720" rtlCol="0" anchor="b">
            <a:noAutofit/>
          </a:bodyPr>
          <a:lstStyle/>
          <a:p>
            <a:pPr indent="-228600">
              <a:lnSpc>
                <a:spcPct val="110000"/>
              </a:lnSpc>
              <a:spcAft>
                <a:spcPts val="600"/>
              </a:spcAft>
            </a:pPr>
            <a:r>
              <a:rPr lang="en-US" sz="2000" dirty="0">
                <a:latin typeface="Iceland" panose="02000506000000020004" pitchFamily="2" charset="0"/>
              </a:rPr>
              <a:t>Precision (P): Measures how many predicted "Stroke" cases are correct. P= TP/[TP+FP] </a:t>
            </a:r>
          </a:p>
          <a:p>
            <a:pPr indent="-228600">
              <a:lnSpc>
                <a:spcPct val="110000"/>
              </a:lnSpc>
              <a:spcAft>
                <a:spcPts val="600"/>
              </a:spcAft>
            </a:pPr>
            <a:endParaRPr lang="en-US" sz="2000" dirty="0">
              <a:latin typeface="Iceland" panose="02000506000000020004" pitchFamily="2" charset="0"/>
            </a:endParaRPr>
          </a:p>
          <a:p>
            <a:pPr indent="-228600">
              <a:lnSpc>
                <a:spcPct val="110000"/>
              </a:lnSpc>
              <a:spcAft>
                <a:spcPts val="600"/>
              </a:spcAft>
            </a:pPr>
            <a:r>
              <a:rPr lang="en-US" sz="2000" dirty="0">
                <a:latin typeface="Iceland" panose="02000506000000020004" pitchFamily="2" charset="0"/>
              </a:rPr>
              <a:t>Recall (R): Measures how many actual "Stroke" cases are correctly identified. R=TP/[TP+FN] </a:t>
            </a:r>
          </a:p>
          <a:p>
            <a:pPr indent="-228600">
              <a:lnSpc>
                <a:spcPct val="110000"/>
              </a:lnSpc>
              <a:spcAft>
                <a:spcPts val="600"/>
              </a:spcAft>
            </a:pPr>
            <a:endParaRPr lang="en-US" sz="2000" dirty="0">
              <a:latin typeface="Iceland" panose="02000506000000020004" pitchFamily="2" charset="0"/>
            </a:endParaRPr>
          </a:p>
          <a:p>
            <a:pPr indent="-228600">
              <a:lnSpc>
                <a:spcPct val="110000"/>
              </a:lnSpc>
              <a:spcAft>
                <a:spcPts val="600"/>
              </a:spcAft>
            </a:pPr>
            <a:r>
              <a:rPr lang="en-US" sz="2000" dirty="0">
                <a:latin typeface="Iceland" panose="02000506000000020004" pitchFamily="2" charset="0"/>
              </a:rPr>
              <a:t>F1 Score: Harmonic mean of Precision and Recall, providing a balance between both. F1 Score= 2*(P x R/P+R) </a:t>
            </a:r>
          </a:p>
          <a:p>
            <a:pPr indent="-228600">
              <a:lnSpc>
                <a:spcPct val="110000"/>
              </a:lnSpc>
              <a:spcAft>
                <a:spcPts val="600"/>
              </a:spcAft>
            </a:pPr>
            <a:endParaRPr lang="en-US" sz="2000" dirty="0">
              <a:latin typeface="Iceland" panose="02000506000000020004" pitchFamily="2" charset="0"/>
            </a:endParaRPr>
          </a:p>
          <a:p>
            <a:pPr indent="-228600">
              <a:lnSpc>
                <a:spcPct val="110000"/>
              </a:lnSpc>
              <a:spcAft>
                <a:spcPts val="600"/>
              </a:spcAft>
            </a:pPr>
            <a:r>
              <a:rPr lang="en-US" sz="2000" dirty="0">
                <a:latin typeface="Iceland" panose="02000506000000020004" pitchFamily="2" charset="0"/>
              </a:rPr>
              <a:t>Accuracy: Overall correctness of the predictions. Accuracy=(TP+TN)/(TP+TN+FP+FN)</a:t>
            </a:r>
          </a:p>
        </p:txBody>
      </p:sp>
      <p:pic>
        <p:nvPicPr>
          <p:cNvPr id="17" name="Picture 16" descr="Close up of ruler">
            <a:extLst>
              <a:ext uri="{FF2B5EF4-FFF2-40B4-BE49-F238E27FC236}">
                <a16:creationId xmlns:a16="http://schemas.microsoft.com/office/drawing/2014/main" id="{DC844494-5279-20A1-F3DC-DDE9D1B9D48F}"/>
              </a:ext>
            </a:extLst>
          </p:cNvPr>
          <p:cNvPicPr>
            <a:picLocks noChangeAspect="1"/>
          </p:cNvPicPr>
          <p:nvPr/>
        </p:nvPicPr>
        <p:blipFill>
          <a:blip r:embed="rId2"/>
          <a:srcRect l="12797" r="18185" b="-2"/>
          <a:stretch/>
        </p:blipFill>
        <p:spPr>
          <a:xfrm>
            <a:off x="6934200" y="1"/>
            <a:ext cx="5262052" cy="6857999"/>
          </a:xfrm>
          <a:custGeom>
            <a:avLst/>
            <a:gdLst/>
            <a:ahLst/>
            <a:cxnLst/>
            <a:rect l="l" t="t" r="r" b="b"/>
            <a:pathLst>
              <a:path w="7090851" h="6874453">
                <a:moveTo>
                  <a:pt x="679539" y="0"/>
                </a:moveTo>
                <a:lnTo>
                  <a:pt x="7090851" y="0"/>
                </a:lnTo>
                <a:lnTo>
                  <a:pt x="7090851" y="6874453"/>
                </a:lnTo>
                <a:lnTo>
                  <a:pt x="679539" y="6874453"/>
                </a:lnTo>
                <a:cubicBezTo>
                  <a:pt x="304240" y="6874453"/>
                  <a:pt x="0" y="6570213"/>
                  <a:pt x="0" y="6194913"/>
                </a:cubicBezTo>
                <a:lnTo>
                  <a:pt x="0" y="679540"/>
                </a:lnTo>
                <a:cubicBezTo>
                  <a:pt x="0" y="304240"/>
                  <a:pt x="304240" y="0"/>
                  <a:pt x="679539" y="0"/>
                </a:cubicBezTo>
                <a:close/>
              </a:path>
            </a:pathLst>
          </a:custGeom>
        </p:spPr>
      </p:pic>
    </p:spTree>
    <p:extLst>
      <p:ext uri="{BB962C8B-B14F-4D97-AF65-F5344CB8AC3E}">
        <p14:creationId xmlns:p14="http://schemas.microsoft.com/office/powerpoint/2010/main" val="17543889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C97E7EE-A1F6-5567-6BA5-25DB1E2F3EF5}"/>
              </a:ext>
            </a:extLst>
          </p:cNvPr>
          <p:cNvSpPr txBox="1"/>
          <p:nvPr/>
        </p:nvSpPr>
        <p:spPr>
          <a:xfrm>
            <a:off x="153113" y="715993"/>
            <a:ext cx="3776213" cy="1569660"/>
          </a:xfrm>
          <a:prstGeom prst="rect">
            <a:avLst/>
          </a:prstGeom>
          <a:noFill/>
        </p:spPr>
        <p:txBody>
          <a:bodyPr wrap="square">
            <a:spAutoFit/>
          </a:bodyPr>
          <a:lstStyle/>
          <a:p>
            <a:r>
              <a:rPr lang="en-US" sz="3200" dirty="0">
                <a:solidFill>
                  <a:schemeClr val="accent3">
                    <a:lumMod val="60000"/>
                    <a:lumOff val="40000"/>
                  </a:schemeClr>
                </a:solidFill>
                <a:latin typeface="Iceland" panose="02000506000000020004" pitchFamily="2" charset="0"/>
              </a:rPr>
              <a:t>Precision, Recall, F1 Score, and Accuracy Score</a:t>
            </a:r>
            <a:endParaRPr lang="en-IN" sz="3200" dirty="0">
              <a:solidFill>
                <a:schemeClr val="accent3">
                  <a:lumMod val="60000"/>
                  <a:lumOff val="40000"/>
                </a:schemeClr>
              </a:solidFill>
              <a:latin typeface="Iceland" panose="02000506000000020004" pitchFamily="2" charset="0"/>
            </a:endParaRPr>
          </a:p>
        </p:txBody>
      </p:sp>
      <p:graphicFrame>
        <p:nvGraphicFramePr>
          <p:cNvPr id="9" name="Google Shape;1178;p37">
            <a:extLst>
              <a:ext uri="{FF2B5EF4-FFF2-40B4-BE49-F238E27FC236}">
                <a16:creationId xmlns:a16="http://schemas.microsoft.com/office/drawing/2014/main" id="{10C7A92C-E3D1-C2B0-D127-2A3DCAA71E93}"/>
              </a:ext>
            </a:extLst>
          </p:cNvPr>
          <p:cNvGraphicFramePr/>
          <p:nvPr>
            <p:extLst>
              <p:ext uri="{D42A27DB-BD31-4B8C-83A1-F6EECF244321}">
                <p14:modId xmlns:p14="http://schemas.microsoft.com/office/powerpoint/2010/main" val="4236634081"/>
              </p:ext>
            </p:extLst>
          </p:nvPr>
        </p:nvGraphicFramePr>
        <p:xfrm>
          <a:off x="4664042" y="465826"/>
          <a:ext cx="7219570" cy="605574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114940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7F61B21B-C704-8330-6871-65617F451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89F86CC1-34C8-2EE4-9C47-70EFC38B66B4}"/>
              </a:ext>
            </a:extLst>
          </p:cNvPr>
          <p:cNvSpPr txBox="1"/>
          <p:nvPr/>
        </p:nvSpPr>
        <p:spPr>
          <a:xfrm>
            <a:off x="331302" y="342561"/>
            <a:ext cx="3944703" cy="2892345"/>
          </a:xfrm>
          <a:prstGeom prst="rect">
            <a:avLst/>
          </a:prstGeom>
        </p:spPr>
        <p:txBody>
          <a:bodyPr vert="horz" lIns="91440" tIns="45720" rIns="91440" bIns="45720" rtlCol="0" anchor="t">
            <a:normAutofit/>
          </a:bodyPr>
          <a:lstStyle/>
          <a:p>
            <a:pPr>
              <a:lnSpc>
                <a:spcPct val="90000"/>
              </a:lnSpc>
              <a:spcBef>
                <a:spcPct val="0"/>
              </a:spcBef>
              <a:spcAft>
                <a:spcPts val="600"/>
              </a:spcAft>
            </a:pPr>
            <a:r>
              <a:rPr lang="en-US" sz="4100" b="1" dirty="0">
                <a:solidFill>
                  <a:schemeClr val="accent3">
                    <a:lumMod val="60000"/>
                    <a:lumOff val="40000"/>
                  </a:schemeClr>
                </a:solidFill>
                <a:latin typeface="Iceland" panose="02000506000000020004" pitchFamily="2" charset="0"/>
                <a:ea typeface="+mj-ea"/>
                <a:cs typeface="+mj-cs"/>
              </a:rPr>
              <a:t>The confusion matrix for the logistic regression model</a:t>
            </a:r>
          </a:p>
        </p:txBody>
      </p:sp>
      <p:pic>
        <p:nvPicPr>
          <p:cNvPr id="8" name="Picture 7" descr="A chart of a yellow and purple color&#10;&#10;Description automatically generated with medium confidence">
            <a:extLst>
              <a:ext uri="{FF2B5EF4-FFF2-40B4-BE49-F238E27FC236}">
                <a16:creationId xmlns:a16="http://schemas.microsoft.com/office/drawing/2014/main" id="{683A7B33-DD6E-599E-EA61-59F1711AB8AB}"/>
              </a:ext>
            </a:extLst>
          </p:cNvPr>
          <p:cNvPicPr>
            <a:picLocks noChangeAspect="1"/>
          </p:cNvPicPr>
          <p:nvPr/>
        </p:nvPicPr>
        <p:blipFill>
          <a:blip r:embed="rId2">
            <a:extLst>
              <a:ext uri="{28A0092B-C50C-407E-A947-70E740481C1C}">
                <a14:useLocalDpi xmlns:a14="http://schemas.microsoft.com/office/drawing/2010/main" val="0"/>
              </a:ext>
            </a:extLst>
          </a:blip>
          <a:srcRect l="6905" r="13093" b="-2"/>
          <a:stretch/>
        </p:blipFill>
        <p:spPr>
          <a:xfrm>
            <a:off x="5096608" y="72874"/>
            <a:ext cx="7018782" cy="6711603"/>
          </a:xfrm>
          <a:custGeom>
            <a:avLst/>
            <a:gdLst/>
            <a:ahLst/>
            <a:cxnLst/>
            <a:rect l="l" t="t" r="r" b="b"/>
            <a:pathLst>
              <a:path w="7018782" h="6732093">
                <a:moveTo>
                  <a:pt x="697647" y="0"/>
                </a:moveTo>
                <a:lnTo>
                  <a:pt x="6321135" y="0"/>
                </a:lnTo>
                <a:cubicBezTo>
                  <a:pt x="6706435" y="0"/>
                  <a:pt x="7018782" y="312347"/>
                  <a:pt x="7018782" y="697647"/>
                </a:cubicBezTo>
                <a:lnTo>
                  <a:pt x="7018782" y="6034446"/>
                </a:lnTo>
                <a:cubicBezTo>
                  <a:pt x="7018782" y="6419746"/>
                  <a:pt x="6706435" y="6732093"/>
                  <a:pt x="6321135" y="6732093"/>
                </a:cubicBezTo>
                <a:lnTo>
                  <a:pt x="697647" y="6732093"/>
                </a:lnTo>
                <a:cubicBezTo>
                  <a:pt x="312347" y="6732093"/>
                  <a:pt x="0" y="6419746"/>
                  <a:pt x="0" y="6034446"/>
                </a:cubicBezTo>
                <a:lnTo>
                  <a:pt x="0" y="697647"/>
                </a:lnTo>
                <a:cubicBezTo>
                  <a:pt x="0" y="312347"/>
                  <a:pt x="312347" y="0"/>
                  <a:pt x="697647" y="0"/>
                </a:cubicBezTo>
                <a:close/>
              </a:path>
            </a:pathLst>
          </a:custGeom>
        </p:spPr>
      </p:pic>
      <p:sp>
        <p:nvSpPr>
          <p:cNvPr id="10" name="TextBox 9">
            <a:extLst>
              <a:ext uri="{FF2B5EF4-FFF2-40B4-BE49-F238E27FC236}">
                <a16:creationId xmlns:a16="http://schemas.microsoft.com/office/drawing/2014/main" id="{B357CACA-10A8-4BD6-5652-3420E8667463}"/>
              </a:ext>
            </a:extLst>
          </p:cNvPr>
          <p:cNvSpPr txBox="1"/>
          <p:nvPr/>
        </p:nvSpPr>
        <p:spPr>
          <a:xfrm>
            <a:off x="246441" y="3577467"/>
            <a:ext cx="4029564" cy="2246769"/>
          </a:xfrm>
          <a:prstGeom prst="rect">
            <a:avLst/>
          </a:prstGeom>
          <a:noFill/>
        </p:spPr>
        <p:txBody>
          <a:bodyPr wrap="square">
            <a:spAutoFit/>
          </a:bodyPr>
          <a:lstStyle/>
          <a:p>
            <a:r>
              <a:rPr lang="en-US" sz="2000" dirty="0">
                <a:latin typeface="Iceland" panose="02000506000000020004" pitchFamily="2" charset="0"/>
              </a:rPr>
              <a:t>This matrix shows a significant </a:t>
            </a:r>
            <a:r>
              <a:rPr lang="en-US" sz="2000" dirty="0">
                <a:solidFill>
                  <a:srgbClr val="C00000"/>
                </a:solidFill>
                <a:latin typeface="Iceland" panose="02000506000000020004" pitchFamily="2" charset="0"/>
              </a:rPr>
              <a:t>imbalance</a:t>
            </a:r>
            <a:r>
              <a:rPr lang="en-US" sz="2000" dirty="0">
                <a:latin typeface="Iceland" panose="02000506000000020004" pitchFamily="2" charset="0"/>
              </a:rPr>
              <a:t> between the </a:t>
            </a:r>
            <a:r>
              <a:rPr lang="en-US" sz="2000" dirty="0">
                <a:solidFill>
                  <a:srgbClr val="C00000"/>
                </a:solidFill>
                <a:latin typeface="Iceland" panose="02000506000000020004" pitchFamily="2" charset="0"/>
              </a:rPr>
              <a:t>true negatives and false positives/negatives</a:t>
            </a:r>
            <a:r>
              <a:rPr lang="en-US" sz="2000" dirty="0">
                <a:latin typeface="Iceland" panose="02000506000000020004" pitchFamily="2" charset="0"/>
              </a:rPr>
              <a:t>, indicating that the model is overwhelmingly predicting no stroke, which may be a result of class </a:t>
            </a:r>
            <a:r>
              <a:rPr lang="en-US" sz="2000" dirty="0">
                <a:solidFill>
                  <a:srgbClr val="C00000"/>
                </a:solidFill>
                <a:latin typeface="Iceland" panose="02000506000000020004" pitchFamily="2" charset="0"/>
              </a:rPr>
              <a:t>imbalance in the dataset</a:t>
            </a:r>
            <a:endParaRPr lang="en-IN" sz="2000" dirty="0">
              <a:solidFill>
                <a:srgbClr val="C00000"/>
              </a:solidFill>
              <a:latin typeface="Iceland" panose="02000506000000020004" pitchFamily="2" charset="0"/>
            </a:endParaRPr>
          </a:p>
        </p:txBody>
      </p:sp>
    </p:spTree>
    <p:extLst>
      <p:ext uri="{BB962C8B-B14F-4D97-AF65-F5344CB8AC3E}">
        <p14:creationId xmlns:p14="http://schemas.microsoft.com/office/powerpoint/2010/main" val="15996219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4D30F25F-7390-A3F6-08CD-ABD7C3A7A4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7" name="Diagram 6">
            <a:extLst>
              <a:ext uri="{FF2B5EF4-FFF2-40B4-BE49-F238E27FC236}">
                <a16:creationId xmlns:a16="http://schemas.microsoft.com/office/drawing/2014/main" id="{03186EF0-4041-A999-5322-409496CE226C}"/>
              </a:ext>
            </a:extLst>
          </p:cNvPr>
          <p:cNvGraphicFramePr/>
          <p:nvPr>
            <p:extLst>
              <p:ext uri="{D42A27DB-BD31-4B8C-83A1-F6EECF244321}">
                <p14:modId xmlns:p14="http://schemas.microsoft.com/office/powerpoint/2010/main" val="1222964548"/>
              </p:ext>
            </p:extLst>
          </p:nvPr>
        </p:nvGraphicFramePr>
        <p:xfrm>
          <a:off x="6019800" y="0"/>
          <a:ext cx="10486534" cy="6858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useBgFill="1">
        <p:nvSpPr>
          <p:cNvPr id="19" name="Freeform: Shape 18">
            <a:extLst>
              <a:ext uri="{FF2B5EF4-FFF2-40B4-BE49-F238E27FC236}">
                <a16:creationId xmlns:a16="http://schemas.microsoft.com/office/drawing/2014/main" id="{47F8E9A3-29C0-2BE8-E41E-EDFE94D873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custGeom>
            <a:avLst/>
            <a:gdLst>
              <a:gd name="connsiteX0" fmla="*/ 4948878 w 12192000"/>
              <a:gd name="connsiteY0" fmla="*/ 65131 h 6858000"/>
              <a:gd name="connsiteX1" fmla="*/ 4305301 w 12192000"/>
              <a:gd name="connsiteY1" fmla="*/ 708707 h 6858000"/>
              <a:gd name="connsiteX2" fmla="*/ 4305301 w 12192000"/>
              <a:gd name="connsiteY2" fmla="*/ 6149294 h 6858000"/>
              <a:gd name="connsiteX3" fmla="*/ 4948878 w 12192000"/>
              <a:gd name="connsiteY3" fmla="*/ 6792870 h 6858000"/>
              <a:gd name="connsiteX4" fmla="*/ 11471815 w 12192000"/>
              <a:gd name="connsiteY4" fmla="*/ 6792870 h 6858000"/>
              <a:gd name="connsiteX5" fmla="*/ 12115391 w 12192000"/>
              <a:gd name="connsiteY5" fmla="*/ 6149294 h 6858000"/>
              <a:gd name="connsiteX6" fmla="*/ 12115391 w 12192000"/>
              <a:gd name="connsiteY6" fmla="*/ 708707 h 6858000"/>
              <a:gd name="connsiteX7" fmla="*/ 11471815 w 12192000"/>
              <a:gd name="connsiteY7" fmla="*/ 65131 h 6858000"/>
              <a:gd name="connsiteX8" fmla="*/ 0 w 12192000"/>
              <a:gd name="connsiteY8" fmla="*/ 0 h 6858000"/>
              <a:gd name="connsiteX9" fmla="*/ 12192000 w 12192000"/>
              <a:gd name="connsiteY9" fmla="*/ 0 h 6858000"/>
              <a:gd name="connsiteX10" fmla="*/ 12192000 w 12192000"/>
              <a:gd name="connsiteY10" fmla="*/ 6858000 h 6858000"/>
              <a:gd name="connsiteX11" fmla="*/ 0 w 12192000"/>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858000">
                <a:moveTo>
                  <a:pt x="4948878" y="65131"/>
                </a:moveTo>
                <a:cubicBezTo>
                  <a:pt x="4593440" y="65131"/>
                  <a:pt x="4305301" y="353270"/>
                  <a:pt x="4305301" y="708707"/>
                </a:cubicBezTo>
                <a:lnTo>
                  <a:pt x="4305301" y="6149294"/>
                </a:lnTo>
                <a:cubicBezTo>
                  <a:pt x="4305301" y="6504731"/>
                  <a:pt x="4593440" y="6792870"/>
                  <a:pt x="4948878" y="6792870"/>
                </a:cubicBezTo>
                <a:lnTo>
                  <a:pt x="11471815" y="6792870"/>
                </a:lnTo>
                <a:cubicBezTo>
                  <a:pt x="11827252" y="6792870"/>
                  <a:pt x="12115391" y="6504731"/>
                  <a:pt x="12115391" y="6149294"/>
                </a:cubicBezTo>
                <a:lnTo>
                  <a:pt x="12115391" y="708707"/>
                </a:lnTo>
                <a:cubicBezTo>
                  <a:pt x="12115391" y="353270"/>
                  <a:pt x="11827252" y="65131"/>
                  <a:pt x="11471815" y="65131"/>
                </a:cubicBezTo>
                <a:close/>
                <a:moveTo>
                  <a:pt x="0" y="0"/>
                </a:moveTo>
                <a:lnTo>
                  <a:pt x="12192000" y="0"/>
                </a:lnTo>
                <a:lnTo>
                  <a:pt x="12192000" y="6858000"/>
                </a:lnTo>
                <a:lnTo>
                  <a:pt x="0" y="6858000"/>
                </a:lnTo>
                <a:close/>
              </a:path>
            </a:pathLst>
          </a:cu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 name="TextBox 5">
            <a:extLst>
              <a:ext uri="{FF2B5EF4-FFF2-40B4-BE49-F238E27FC236}">
                <a16:creationId xmlns:a16="http://schemas.microsoft.com/office/drawing/2014/main" id="{27F79A97-CC05-2007-E6E4-4C9B3EEB6DCA}"/>
              </a:ext>
            </a:extLst>
          </p:cNvPr>
          <p:cNvSpPr txBox="1"/>
          <p:nvPr/>
        </p:nvSpPr>
        <p:spPr>
          <a:xfrm>
            <a:off x="378927" y="239729"/>
            <a:ext cx="7107723" cy="752814"/>
          </a:xfrm>
          <a:prstGeom prst="rect">
            <a:avLst/>
          </a:prstGeom>
        </p:spPr>
        <p:txBody>
          <a:bodyPr vert="horz" lIns="91440" tIns="45720" rIns="91440" bIns="45720" rtlCol="0" anchor="t">
            <a:normAutofit/>
          </a:bodyPr>
          <a:lstStyle/>
          <a:p>
            <a:pPr>
              <a:lnSpc>
                <a:spcPct val="90000"/>
              </a:lnSpc>
              <a:spcBef>
                <a:spcPct val="0"/>
              </a:spcBef>
              <a:spcAft>
                <a:spcPts val="600"/>
              </a:spcAft>
            </a:pPr>
            <a:r>
              <a:rPr lang="en-US" sz="4000" b="1" dirty="0">
                <a:solidFill>
                  <a:schemeClr val="accent3">
                    <a:lumMod val="60000"/>
                    <a:lumOff val="40000"/>
                  </a:schemeClr>
                </a:solidFill>
                <a:latin typeface="Iceland" panose="02000506000000020004" pitchFamily="2" charset="0"/>
                <a:ea typeface="+mj-ea"/>
                <a:cs typeface="+mj-cs"/>
              </a:rPr>
              <a:t>Model Performance</a:t>
            </a:r>
          </a:p>
        </p:txBody>
      </p:sp>
      <p:graphicFrame>
        <p:nvGraphicFramePr>
          <p:cNvPr id="9" name="Google Shape;1178;p37">
            <a:extLst>
              <a:ext uri="{FF2B5EF4-FFF2-40B4-BE49-F238E27FC236}">
                <a16:creationId xmlns:a16="http://schemas.microsoft.com/office/drawing/2014/main" id="{C5997235-B482-73B5-A6C7-395CA3587B2A}"/>
              </a:ext>
            </a:extLst>
          </p:cNvPr>
          <p:cNvGraphicFramePr/>
          <p:nvPr>
            <p:extLst>
              <p:ext uri="{D42A27DB-BD31-4B8C-83A1-F6EECF244321}">
                <p14:modId xmlns:p14="http://schemas.microsoft.com/office/powerpoint/2010/main" val="2183149577"/>
              </p:ext>
            </p:extLst>
          </p:nvPr>
        </p:nvGraphicFramePr>
        <p:xfrm>
          <a:off x="594560" y="1323976"/>
          <a:ext cx="7339765" cy="5229224"/>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11644216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88CA9E9D-6A76-A56D-C4DE-0910EA8725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0" name="Freeform: Shape 19">
            <a:extLst>
              <a:ext uri="{FF2B5EF4-FFF2-40B4-BE49-F238E27FC236}">
                <a16:creationId xmlns:a16="http://schemas.microsoft.com/office/drawing/2014/main" id="{DFB7E5ED-F72A-DBA0-549D-BABA6DACAB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406604"/>
          </a:xfrm>
          <a:custGeom>
            <a:avLst/>
            <a:gdLst>
              <a:gd name="connsiteX0" fmla="*/ 0 w 12192000"/>
              <a:gd name="connsiteY0" fmla="*/ 0 h 6858000"/>
              <a:gd name="connsiteX1" fmla="*/ 12192000 w 12192000"/>
              <a:gd name="connsiteY1" fmla="*/ 0 h 6858000"/>
              <a:gd name="connsiteX2" fmla="*/ 12192000 w 12192000"/>
              <a:gd name="connsiteY2" fmla="*/ 2406593 h 6858000"/>
              <a:gd name="connsiteX3" fmla="*/ 12178573 w 12192000"/>
              <a:gd name="connsiteY3" fmla="*/ 2273403 h 6858000"/>
              <a:gd name="connsiteX4" fmla="*/ 11531070 w 12192000"/>
              <a:gd name="connsiteY4" fmla="*/ 1745673 h 6858000"/>
              <a:gd name="connsiteX5" fmla="*/ 660932 w 12192000"/>
              <a:gd name="connsiteY5" fmla="*/ 1745673 h 6858000"/>
              <a:gd name="connsiteX6" fmla="*/ 1 w 12192000"/>
              <a:gd name="connsiteY6" fmla="*/ 2406604 h 6858000"/>
              <a:gd name="connsiteX7" fmla="*/ 1 w 12192000"/>
              <a:gd name="connsiteY7" fmla="*/ 6858000 h 6858000"/>
              <a:gd name="connsiteX8" fmla="*/ 0 w 12192000"/>
              <a:gd name="connsiteY8" fmla="*/ 6858000 h 6858000"/>
              <a:gd name="connsiteX0" fmla="*/ 0 w 12192000"/>
              <a:gd name="connsiteY0" fmla="*/ 0 h 6858000"/>
              <a:gd name="connsiteX1" fmla="*/ 12192000 w 12192000"/>
              <a:gd name="connsiteY1" fmla="*/ 0 h 6858000"/>
              <a:gd name="connsiteX2" fmla="*/ 12192000 w 12192000"/>
              <a:gd name="connsiteY2" fmla="*/ 2406593 h 6858000"/>
              <a:gd name="connsiteX3" fmla="*/ 12178573 w 12192000"/>
              <a:gd name="connsiteY3" fmla="*/ 2273403 h 6858000"/>
              <a:gd name="connsiteX4" fmla="*/ 11531070 w 12192000"/>
              <a:gd name="connsiteY4" fmla="*/ 1745673 h 6858000"/>
              <a:gd name="connsiteX5" fmla="*/ 660932 w 12192000"/>
              <a:gd name="connsiteY5" fmla="*/ 1745673 h 6858000"/>
              <a:gd name="connsiteX6" fmla="*/ 1 w 12192000"/>
              <a:gd name="connsiteY6" fmla="*/ 2406604 h 6858000"/>
              <a:gd name="connsiteX7" fmla="*/ 1 w 12192000"/>
              <a:gd name="connsiteY7" fmla="*/ 6858000 h 6858000"/>
              <a:gd name="connsiteX8" fmla="*/ 0 w 12192000"/>
              <a:gd name="connsiteY8" fmla="*/ 0 h 6858000"/>
              <a:gd name="connsiteX0" fmla="*/ 0 w 12192000"/>
              <a:gd name="connsiteY0" fmla="*/ 0 h 2406604"/>
              <a:gd name="connsiteX1" fmla="*/ 12192000 w 12192000"/>
              <a:gd name="connsiteY1" fmla="*/ 0 h 2406604"/>
              <a:gd name="connsiteX2" fmla="*/ 12192000 w 12192000"/>
              <a:gd name="connsiteY2" fmla="*/ 2406593 h 2406604"/>
              <a:gd name="connsiteX3" fmla="*/ 12178573 w 12192000"/>
              <a:gd name="connsiteY3" fmla="*/ 2273403 h 2406604"/>
              <a:gd name="connsiteX4" fmla="*/ 11531070 w 12192000"/>
              <a:gd name="connsiteY4" fmla="*/ 1745673 h 2406604"/>
              <a:gd name="connsiteX5" fmla="*/ 660932 w 12192000"/>
              <a:gd name="connsiteY5" fmla="*/ 1745673 h 2406604"/>
              <a:gd name="connsiteX6" fmla="*/ 1 w 12192000"/>
              <a:gd name="connsiteY6" fmla="*/ 2406604 h 2406604"/>
              <a:gd name="connsiteX7" fmla="*/ 0 w 12192000"/>
              <a:gd name="connsiteY7" fmla="*/ 0 h 2406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2406604">
                <a:moveTo>
                  <a:pt x="0" y="0"/>
                </a:moveTo>
                <a:lnTo>
                  <a:pt x="12192000" y="0"/>
                </a:lnTo>
                <a:lnTo>
                  <a:pt x="12192000" y="2406593"/>
                </a:lnTo>
                <a:lnTo>
                  <a:pt x="12178573" y="2273403"/>
                </a:lnTo>
                <a:cubicBezTo>
                  <a:pt x="12116944" y="1972228"/>
                  <a:pt x="11850464" y="1745673"/>
                  <a:pt x="11531070" y="1745673"/>
                </a:cubicBezTo>
                <a:lnTo>
                  <a:pt x="660932" y="1745673"/>
                </a:lnTo>
                <a:cubicBezTo>
                  <a:pt x="295910" y="1745673"/>
                  <a:pt x="1" y="2041582"/>
                  <a:pt x="1" y="2406604"/>
                </a:cubicBezTo>
                <a:cubicBezTo>
                  <a:pt x="1" y="1604403"/>
                  <a:pt x="0" y="802201"/>
                  <a:pt x="0" y="0"/>
                </a:cubicBezTo>
                <a:close/>
              </a:path>
            </a:pathLst>
          </a:cu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 name="TextBox 5">
            <a:extLst>
              <a:ext uri="{FF2B5EF4-FFF2-40B4-BE49-F238E27FC236}">
                <a16:creationId xmlns:a16="http://schemas.microsoft.com/office/drawing/2014/main" id="{F98ACAD4-0761-CA5D-4D21-88A65B4988AD}"/>
              </a:ext>
            </a:extLst>
          </p:cNvPr>
          <p:cNvSpPr txBox="1"/>
          <p:nvPr/>
        </p:nvSpPr>
        <p:spPr>
          <a:xfrm>
            <a:off x="969818" y="264120"/>
            <a:ext cx="9095508" cy="1343007"/>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400" b="1" i="0" kern="1200" dirty="0">
                <a:solidFill>
                  <a:schemeClr val="accent3">
                    <a:lumMod val="60000"/>
                    <a:lumOff val="40000"/>
                  </a:schemeClr>
                </a:solidFill>
                <a:effectLst/>
                <a:latin typeface="Iceland" panose="02000506000000020004" pitchFamily="2" charset="0"/>
                <a:ea typeface="+mj-ea"/>
                <a:cs typeface="+mj-cs"/>
              </a:rPr>
              <a:t>Precision Recall curve</a:t>
            </a:r>
          </a:p>
        </p:txBody>
      </p:sp>
      <p:sp>
        <p:nvSpPr>
          <p:cNvPr id="10" name="TextBox 9">
            <a:extLst>
              <a:ext uri="{FF2B5EF4-FFF2-40B4-BE49-F238E27FC236}">
                <a16:creationId xmlns:a16="http://schemas.microsoft.com/office/drawing/2014/main" id="{4DDBFD9C-D3AB-F923-C1A1-206737D0A75D}"/>
              </a:ext>
            </a:extLst>
          </p:cNvPr>
          <p:cNvSpPr txBox="1"/>
          <p:nvPr/>
        </p:nvSpPr>
        <p:spPr>
          <a:xfrm>
            <a:off x="209139" y="2085354"/>
            <a:ext cx="6713731" cy="1502352"/>
          </a:xfrm>
          <a:prstGeom prst="rect">
            <a:avLst/>
          </a:prstGeom>
        </p:spPr>
        <p:txBody>
          <a:bodyPr vert="horz" lIns="91440" tIns="45720" rIns="91440" bIns="45720" rtlCol="0" anchor="ctr">
            <a:normAutofit/>
          </a:bodyPr>
          <a:lstStyle/>
          <a:p>
            <a:pPr indent="-228600">
              <a:lnSpc>
                <a:spcPct val="120000"/>
              </a:lnSpc>
              <a:spcAft>
                <a:spcPts val="600"/>
              </a:spcAft>
            </a:pPr>
            <a:r>
              <a:rPr lang="en-US" sz="2000" dirty="0">
                <a:solidFill>
                  <a:schemeClr val="bg1"/>
                </a:solidFill>
                <a:latin typeface="Iceland" panose="02000506000000020004" pitchFamily="2" charset="0"/>
              </a:rPr>
              <a:t>The Precision-Recall curve evaluates the logistic regression model's ability to classify stroke cases (positive label = 1).</a:t>
            </a:r>
          </a:p>
        </p:txBody>
      </p:sp>
      <p:pic>
        <p:nvPicPr>
          <p:cNvPr id="8" name="Picture 7" descr="A graph of a graph&#10;&#10;Description automatically generated">
            <a:extLst>
              <a:ext uri="{FF2B5EF4-FFF2-40B4-BE49-F238E27FC236}">
                <a16:creationId xmlns:a16="http://schemas.microsoft.com/office/drawing/2014/main" id="{AA050EFC-201E-323E-72C1-5AD051A35B1D}"/>
              </a:ext>
            </a:extLst>
          </p:cNvPr>
          <p:cNvPicPr>
            <a:picLocks noChangeAspect="1"/>
          </p:cNvPicPr>
          <p:nvPr/>
        </p:nvPicPr>
        <p:blipFill>
          <a:blip r:embed="rId2">
            <a:extLst>
              <a:ext uri="{28A0092B-C50C-407E-A947-70E740481C1C}">
                <a14:useLocalDpi xmlns:a14="http://schemas.microsoft.com/office/drawing/2010/main" val="0"/>
              </a:ext>
            </a:extLst>
          </a:blip>
          <a:srcRect r="12128"/>
          <a:stretch/>
        </p:blipFill>
        <p:spPr>
          <a:xfrm>
            <a:off x="6573570" y="2085354"/>
            <a:ext cx="5350143" cy="4566424"/>
          </a:xfrm>
          <a:prstGeom prst="rect">
            <a:avLst/>
          </a:prstGeom>
        </p:spPr>
      </p:pic>
      <p:sp>
        <p:nvSpPr>
          <p:cNvPr id="12" name="TextBox 11">
            <a:extLst>
              <a:ext uri="{FF2B5EF4-FFF2-40B4-BE49-F238E27FC236}">
                <a16:creationId xmlns:a16="http://schemas.microsoft.com/office/drawing/2014/main" id="{CA5945CE-81D9-A5A7-E493-00D774C3C6D7}"/>
              </a:ext>
            </a:extLst>
          </p:cNvPr>
          <p:cNvSpPr txBox="1"/>
          <p:nvPr/>
        </p:nvSpPr>
        <p:spPr>
          <a:xfrm>
            <a:off x="0" y="3492380"/>
            <a:ext cx="6096000" cy="461665"/>
          </a:xfrm>
          <a:prstGeom prst="rect">
            <a:avLst/>
          </a:prstGeom>
          <a:noFill/>
        </p:spPr>
        <p:txBody>
          <a:bodyPr wrap="square">
            <a:spAutoFit/>
          </a:bodyPr>
          <a:lstStyle/>
          <a:p>
            <a:r>
              <a:rPr lang="en-IN" sz="2400" b="1" dirty="0">
                <a:solidFill>
                  <a:schemeClr val="bg1"/>
                </a:solidFill>
                <a:latin typeface="Iceland" panose="02000506000000020004" pitchFamily="2" charset="0"/>
              </a:rPr>
              <a:t>Key Insights</a:t>
            </a:r>
            <a:r>
              <a:rPr lang="en-IN" sz="2400" dirty="0">
                <a:solidFill>
                  <a:schemeClr val="bg1"/>
                </a:solidFill>
                <a:latin typeface="Iceland" panose="02000506000000020004" pitchFamily="2" charset="0"/>
              </a:rPr>
              <a:t>:</a:t>
            </a:r>
          </a:p>
        </p:txBody>
      </p:sp>
      <p:sp>
        <p:nvSpPr>
          <p:cNvPr id="14" name="Rectangle 1">
            <a:extLst>
              <a:ext uri="{FF2B5EF4-FFF2-40B4-BE49-F238E27FC236}">
                <a16:creationId xmlns:a16="http://schemas.microsoft.com/office/drawing/2014/main" id="{8A5178F5-0DD8-5E9C-4F77-AB8DF1CF2D5D}"/>
              </a:ext>
            </a:extLst>
          </p:cNvPr>
          <p:cNvSpPr>
            <a:spLocks noChangeArrowheads="1"/>
          </p:cNvSpPr>
          <p:nvPr/>
        </p:nvSpPr>
        <p:spPr bwMode="auto">
          <a:xfrm>
            <a:off x="265688" y="3826219"/>
            <a:ext cx="6600634" cy="16312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a:ln>
                <a:noFill/>
              </a:ln>
              <a:solidFill>
                <a:schemeClr val="bg1"/>
              </a:solidFill>
              <a:effectLst/>
              <a:latin typeface="Iceland" panose="02000506000000020004" pitchFamily="2"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bg1"/>
                </a:solidFill>
                <a:effectLst/>
                <a:latin typeface="Iceland" panose="02000506000000020004" pitchFamily="2" charset="0"/>
              </a:rPr>
              <a:t>The area under the curve (AP = 0.16) shows limited predictive power but performs better than random guessing (AP = 0.06).</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bg1"/>
                </a:solidFill>
                <a:effectLst/>
                <a:latin typeface="Iceland" panose="02000506000000020004" pitchFamily="2" charset="0"/>
              </a:rPr>
              <a:t>Higher recall values are associated with lower precision, indicating many false positives </a:t>
            </a:r>
          </a:p>
        </p:txBody>
      </p:sp>
      <p:sp>
        <p:nvSpPr>
          <p:cNvPr id="16" name="TextBox 15">
            <a:extLst>
              <a:ext uri="{FF2B5EF4-FFF2-40B4-BE49-F238E27FC236}">
                <a16:creationId xmlns:a16="http://schemas.microsoft.com/office/drawing/2014/main" id="{1349CB7D-1055-0057-27E2-B8531D76A681}"/>
              </a:ext>
            </a:extLst>
          </p:cNvPr>
          <p:cNvSpPr txBox="1"/>
          <p:nvPr/>
        </p:nvSpPr>
        <p:spPr>
          <a:xfrm>
            <a:off x="265688" y="5681717"/>
            <a:ext cx="6096000" cy="707886"/>
          </a:xfrm>
          <a:prstGeom prst="rect">
            <a:avLst/>
          </a:prstGeom>
          <a:noFill/>
        </p:spPr>
        <p:txBody>
          <a:bodyPr wrap="square">
            <a:spAutoFit/>
          </a:bodyPr>
          <a:lstStyle/>
          <a:p>
            <a:r>
              <a:rPr lang="en-US" sz="2000" b="1" dirty="0">
                <a:solidFill>
                  <a:schemeClr val="bg1"/>
                </a:solidFill>
                <a:latin typeface="Iceland" panose="02000506000000020004" pitchFamily="2" charset="0"/>
              </a:rPr>
              <a:t>Conclusion</a:t>
            </a:r>
            <a:r>
              <a:rPr lang="en-US" sz="2000" dirty="0">
                <a:solidFill>
                  <a:schemeClr val="bg1"/>
                </a:solidFill>
                <a:latin typeface="Iceland" panose="02000506000000020004" pitchFamily="2" charset="0"/>
              </a:rPr>
              <a:t>: The model needs improvement, as precision remains low for most recall values</a:t>
            </a:r>
            <a:endParaRPr lang="en-IN" sz="2000" dirty="0">
              <a:solidFill>
                <a:schemeClr val="bg1"/>
              </a:solidFill>
              <a:latin typeface="Iceland" panose="02000506000000020004" pitchFamily="2" charset="0"/>
            </a:endParaRPr>
          </a:p>
        </p:txBody>
      </p:sp>
    </p:spTree>
    <p:extLst>
      <p:ext uri="{BB962C8B-B14F-4D97-AF65-F5344CB8AC3E}">
        <p14:creationId xmlns:p14="http://schemas.microsoft.com/office/powerpoint/2010/main" val="25156390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39921ADB-B43D-32C5-18EE-18AF3C436D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32CB57D0-2618-A008-CC76-235F860A8F31}"/>
              </a:ext>
            </a:extLst>
          </p:cNvPr>
          <p:cNvSpPr txBox="1"/>
          <p:nvPr/>
        </p:nvSpPr>
        <p:spPr>
          <a:xfrm>
            <a:off x="317057" y="826840"/>
            <a:ext cx="3759642" cy="5363531"/>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4000" b="1" kern="1200" dirty="0">
                <a:solidFill>
                  <a:schemeClr val="bg1"/>
                </a:solidFill>
                <a:latin typeface="Iceland" panose="02000506000000020004" pitchFamily="2" charset="0"/>
                <a:ea typeface="+mj-ea"/>
                <a:cs typeface="+mj-cs"/>
              </a:rPr>
              <a:t>Observation</a:t>
            </a:r>
          </a:p>
        </p:txBody>
      </p:sp>
      <p:sp useBgFill="1">
        <p:nvSpPr>
          <p:cNvPr id="21" name="Freeform: Shape 20">
            <a:extLst>
              <a:ext uri="{FF2B5EF4-FFF2-40B4-BE49-F238E27FC236}">
                <a16:creationId xmlns:a16="http://schemas.microsoft.com/office/drawing/2014/main" id="{CE56D5D3-3105-1C66-5BAB-FA7B033D57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76699" y="0"/>
            <a:ext cx="8115301" cy="6858000"/>
          </a:xfrm>
          <a:custGeom>
            <a:avLst/>
            <a:gdLst>
              <a:gd name="connsiteX0" fmla="*/ 677913 w 8115301"/>
              <a:gd name="connsiteY0" fmla="*/ 0 h 6858000"/>
              <a:gd name="connsiteX1" fmla="*/ 8115301 w 8115301"/>
              <a:gd name="connsiteY1" fmla="*/ 0 h 6858000"/>
              <a:gd name="connsiteX2" fmla="*/ 8115301 w 8115301"/>
              <a:gd name="connsiteY2" fmla="*/ 6858000 h 6858000"/>
              <a:gd name="connsiteX3" fmla="*/ 677913 w 8115301"/>
              <a:gd name="connsiteY3" fmla="*/ 6858000 h 6858000"/>
              <a:gd name="connsiteX4" fmla="*/ 0 w 8115301"/>
              <a:gd name="connsiteY4" fmla="*/ 6180087 h 6858000"/>
              <a:gd name="connsiteX5" fmla="*/ 0 w 8115301"/>
              <a:gd name="connsiteY5" fmla="*/ 677913 h 6858000"/>
              <a:gd name="connsiteX6" fmla="*/ 677913 w 811530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15301" h="6858000">
                <a:moveTo>
                  <a:pt x="677913" y="0"/>
                </a:moveTo>
                <a:lnTo>
                  <a:pt x="8115301" y="0"/>
                </a:lnTo>
                <a:lnTo>
                  <a:pt x="8115301" y="6858000"/>
                </a:lnTo>
                <a:lnTo>
                  <a:pt x="677913" y="6858000"/>
                </a:lnTo>
                <a:cubicBezTo>
                  <a:pt x="303512" y="6858000"/>
                  <a:pt x="0" y="6554488"/>
                  <a:pt x="0" y="6180087"/>
                </a:cubicBezTo>
                <a:lnTo>
                  <a:pt x="0" y="677913"/>
                </a:lnTo>
                <a:cubicBezTo>
                  <a:pt x="0" y="303512"/>
                  <a:pt x="303512" y="0"/>
                  <a:pt x="677913"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aphicFrame>
        <p:nvGraphicFramePr>
          <p:cNvPr id="15" name="TextBox 12">
            <a:extLst>
              <a:ext uri="{FF2B5EF4-FFF2-40B4-BE49-F238E27FC236}">
                <a16:creationId xmlns:a16="http://schemas.microsoft.com/office/drawing/2014/main" id="{3882FF6D-388F-3924-9044-8AB056572BEE}"/>
              </a:ext>
            </a:extLst>
          </p:cNvPr>
          <p:cNvGraphicFramePr/>
          <p:nvPr>
            <p:extLst>
              <p:ext uri="{D42A27DB-BD31-4B8C-83A1-F6EECF244321}">
                <p14:modId xmlns:p14="http://schemas.microsoft.com/office/powerpoint/2010/main" val="2564264573"/>
              </p:ext>
            </p:extLst>
          </p:nvPr>
        </p:nvGraphicFramePr>
        <p:xfrm>
          <a:off x="4931453" y="838200"/>
          <a:ext cx="6571067" cy="529143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521755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FA042AA3-5BE5-3AE5-5A03-B899D5ADD9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90302A55-6F67-05D1-68E0-3036FDC1FE68}"/>
              </a:ext>
            </a:extLst>
          </p:cNvPr>
          <p:cNvSpPr txBox="1"/>
          <p:nvPr/>
        </p:nvSpPr>
        <p:spPr>
          <a:xfrm>
            <a:off x="308389" y="383463"/>
            <a:ext cx="4797012" cy="1802538"/>
          </a:xfrm>
          <a:prstGeom prst="rect">
            <a:avLst/>
          </a:prstGeom>
        </p:spPr>
        <p:txBody>
          <a:bodyPr vert="horz" lIns="91440" tIns="45720" rIns="91440" bIns="45720" rtlCol="0" anchor="t">
            <a:normAutofit/>
          </a:bodyPr>
          <a:lstStyle/>
          <a:p>
            <a:pPr>
              <a:lnSpc>
                <a:spcPct val="90000"/>
              </a:lnSpc>
              <a:spcBef>
                <a:spcPct val="0"/>
              </a:spcBef>
              <a:spcAft>
                <a:spcPts val="600"/>
              </a:spcAft>
            </a:pPr>
            <a:r>
              <a:rPr lang="en-US" sz="4100" b="1" kern="1200" dirty="0">
                <a:solidFill>
                  <a:schemeClr val="accent3">
                    <a:lumMod val="60000"/>
                    <a:lumOff val="40000"/>
                  </a:schemeClr>
                </a:solidFill>
                <a:latin typeface="Iceland" panose="02000506000000020004" pitchFamily="2" charset="0"/>
                <a:ea typeface="+mj-ea"/>
                <a:cs typeface="+mj-cs"/>
              </a:rPr>
              <a:t>Is accuracy a factor for model performance?</a:t>
            </a:r>
          </a:p>
        </p:txBody>
      </p:sp>
      <p:sp>
        <p:nvSpPr>
          <p:cNvPr id="8" name="TextBox 7">
            <a:extLst>
              <a:ext uri="{FF2B5EF4-FFF2-40B4-BE49-F238E27FC236}">
                <a16:creationId xmlns:a16="http://schemas.microsoft.com/office/drawing/2014/main" id="{CA1D49FC-66C4-2025-4073-F783263928EB}"/>
              </a:ext>
            </a:extLst>
          </p:cNvPr>
          <p:cNvSpPr txBox="1"/>
          <p:nvPr/>
        </p:nvSpPr>
        <p:spPr>
          <a:xfrm>
            <a:off x="192521" y="2032086"/>
            <a:ext cx="5724232" cy="4442451"/>
          </a:xfrm>
          <a:prstGeom prst="rect">
            <a:avLst/>
          </a:prstGeom>
        </p:spPr>
        <p:txBody>
          <a:bodyPr vert="horz" lIns="91440" tIns="45720" rIns="91440" bIns="45720" rtlCol="0" anchor="b">
            <a:noAutofit/>
          </a:bodyPr>
          <a:lstStyle/>
          <a:p>
            <a:pPr indent="-228600">
              <a:lnSpc>
                <a:spcPct val="110000"/>
              </a:lnSpc>
              <a:spcAft>
                <a:spcPts val="600"/>
              </a:spcAft>
            </a:pPr>
            <a:r>
              <a:rPr lang="en-US" sz="2000" dirty="0">
                <a:latin typeface="Iceland" panose="02000506000000020004" pitchFamily="2" charset="0"/>
              </a:rPr>
              <a:t>Accuracy is misleading in imbalanced datasets, where one class dominates the other. In this case</a:t>
            </a:r>
            <a:r>
              <a:rPr lang="en-US" sz="2000" dirty="0">
                <a:solidFill>
                  <a:srgbClr val="FF0000"/>
                </a:solidFill>
                <a:latin typeface="Iceland" panose="02000506000000020004" pitchFamily="2" charset="0"/>
              </a:rPr>
              <a:t>, the dataset is highly imbalanced with 95% of the instances belonging to the negative class (no stroke) </a:t>
            </a:r>
            <a:r>
              <a:rPr lang="en-US" sz="2000" dirty="0">
                <a:latin typeface="Iceland" panose="02000506000000020004" pitchFamily="2" charset="0"/>
              </a:rPr>
              <a:t>and </a:t>
            </a:r>
            <a:r>
              <a:rPr lang="en-US" sz="2000" dirty="0">
                <a:solidFill>
                  <a:srgbClr val="FF0000"/>
                </a:solidFill>
                <a:latin typeface="Iceland" panose="02000506000000020004" pitchFamily="2" charset="0"/>
              </a:rPr>
              <a:t>only 5% to the positive class (stroke). </a:t>
            </a:r>
            <a:r>
              <a:rPr lang="en-US" sz="2000" dirty="0">
                <a:latin typeface="Iceland" panose="02000506000000020004" pitchFamily="2" charset="0"/>
              </a:rPr>
              <a:t>A model can achieve high accuracy by simply predicting the majority class (no stroke), even if it fails to predict the minority class (stroke), which is often the class of interest. This results in poor performance for the minority class, making </a:t>
            </a:r>
            <a:r>
              <a:rPr lang="en-US" sz="2000" dirty="0">
                <a:solidFill>
                  <a:srgbClr val="FF0000"/>
                </a:solidFill>
                <a:latin typeface="Iceland" panose="02000506000000020004" pitchFamily="2" charset="0"/>
              </a:rPr>
              <a:t>accuracy an unreliable metric</a:t>
            </a:r>
            <a:r>
              <a:rPr lang="en-US" sz="2000" dirty="0">
                <a:latin typeface="Iceland" panose="02000506000000020004" pitchFamily="2" charset="0"/>
              </a:rPr>
              <a:t>. Instead, </a:t>
            </a:r>
            <a:r>
              <a:rPr lang="en-US" sz="2000" dirty="0">
                <a:solidFill>
                  <a:srgbClr val="FF0000"/>
                </a:solidFill>
                <a:latin typeface="Iceland" panose="02000506000000020004" pitchFamily="2" charset="0"/>
              </a:rPr>
              <a:t>metrics like precision, recall, and F1 score are more informative for assessing model performance in imbalanced scenarios</a:t>
            </a:r>
          </a:p>
        </p:txBody>
      </p:sp>
      <p:pic>
        <p:nvPicPr>
          <p:cNvPr id="10" name="Picture 9" descr="Calculator, pen, compass, money and a paper with graphs printed on it">
            <a:extLst>
              <a:ext uri="{FF2B5EF4-FFF2-40B4-BE49-F238E27FC236}">
                <a16:creationId xmlns:a16="http://schemas.microsoft.com/office/drawing/2014/main" id="{E3E7B5C8-7937-1BF9-C89F-4FAFE6515801}"/>
              </a:ext>
            </a:extLst>
          </p:cNvPr>
          <p:cNvPicPr>
            <a:picLocks noChangeAspect="1"/>
          </p:cNvPicPr>
          <p:nvPr/>
        </p:nvPicPr>
        <p:blipFill>
          <a:blip r:embed="rId2"/>
          <a:srcRect l="21222" r="17795" b="-2"/>
          <a:stretch/>
        </p:blipFill>
        <p:spPr>
          <a:xfrm>
            <a:off x="6109274" y="838201"/>
            <a:ext cx="5244527" cy="5181600"/>
          </a:xfrm>
          <a:custGeom>
            <a:avLst/>
            <a:gdLst/>
            <a:ahLst/>
            <a:cxnLst/>
            <a:rect l="l" t="t" r="r" b="b"/>
            <a:pathLst>
              <a:path w="5244527" h="5181600">
                <a:moveTo>
                  <a:pt x="525103" y="0"/>
                </a:moveTo>
                <a:lnTo>
                  <a:pt x="4719424" y="0"/>
                </a:lnTo>
                <a:cubicBezTo>
                  <a:pt x="5009430" y="0"/>
                  <a:pt x="5244527" y="235097"/>
                  <a:pt x="5244527" y="525103"/>
                </a:cubicBezTo>
                <a:lnTo>
                  <a:pt x="5244527" y="4656497"/>
                </a:lnTo>
                <a:cubicBezTo>
                  <a:pt x="5244527" y="4946503"/>
                  <a:pt x="5009430" y="5181600"/>
                  <a:pt x="4719424" y="5181600"/>
                </a:cubicBezTo>
                <a:lnTo>
                  <a:pt x="525103" y="5181600"/>
                </a:lnTo>
                <a:cubicBezTo>
                  <a:pt x="235097" y="5181600"/>
                  <a:pt x="0" y="4946503"/>
                  <a:pt x="0" y="4656497"/>
                </a:cubicBezTo>
                <a:lnTo>
                  <a:pt x="0" y="525103"/>
                </a:lnTo>
                <a:cubicBezTo>
                  <a:pt x="0" y="235097"/>
                  <a:pt x="235097" y="0"/>
                  <a:pt x="525103" y="0"/>
                </a:cubicBezTo>
                <a:close/>
              </a:path>
            </a:pathLst>
          </a:custGeom>
        </p:spPr>
      </p:pic>
    </p:spTree>
    <p:extLst>
      <p:ext uri="{BB962C8B-B14F-4D97-AF65-F5344CB8AC3E}">
        <p14:creationId xmlns:p14="http://schemas.microsoft.com/office/powerpoint/2010/main" val="2009390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30C58FCB-AB15-8F2D-ECB3-614828E436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169AB998-A6F2-BFD1-101A-00600528F786}"/>
              </a:ext>
            </a:extLst>
          </p:cNvPr>
          <p:cNvSpPr txBox="1"/>
          <p:nvPr/>
        </p:nvSpPr>
        <p:spPr>
          <a:xfrm>
            <a:off x="215087" y="146777"/>
            <a:ext cx="5015852" cy="853887"/>
          </a:xfrm>
          <a:prstGeom prst="rect">
            <a:avLst/>
          </a:prstGeom>
        </p:spPr>
        <p:txBody>
          <a:bodyPr vert="horz" lIns="91440" tIns="45720" rIns="91440" bIns="45720" rtlCol="0" anchor="t">
            <a:normAutofit/>
          </a:bodyPr>
          <a:lstStyle/>
          <a:p>
            <a:pPr>
              <a:lnSpc>
                <a:spcPct val="90000"/>
              </a:lnSpc>
              <a:spcBef>
                <a:spcPct val="0"/>
              </a:spcBef>
              <a:spcAft>
                <a:spcPts val="600"/>
              </a:spcAft>
            </a:pPr>
            <a:r>
              <a:rPr lang="en-US" sz="4400" b="1" kern="1200" dirty="0">
                <a:solidFill>
                  <a:schemeClr val="accent3">
                    <a:lumMod val="60000"/>
                    <a:lumOff val="40000"/>
                  </a:schemeClr>
                </a:solidFill>
                <a:latin typeface="Iceland" panose="02000506000000020004" pitchFamily="2" charset="0"/>
                <a:ea typeface="+mj-ea"/>
                <a:cs typeface="+mj-cs"/>
              </a:rPr>
              <a:t>Dataset Bias  ?</a:t>
            </a:r>
          </a:p>
        </p:txBody>
      </p:sp>
      <p:sp>
        <p:nvSpPr>
          <p:cNvPr id="10" name="TextBox 9">
            <a:extLst>
              <a:ext uri="{FF2B5EF4-FFF2-40B4-BE49-F238E27FC236}">
                <a16:creationId xmlns:a16="http://schemas.microsoft.com/office/drawing/2014/main" id="{5B7C295E-8C3A-A27A-A888-29C211D57874}"/>
              </a:ext>
            </a:extLst>
          </p:cNvPr>
          <p:cNvSpPr txBox="1"/>
          <p:nvPr/>
        </p:nvSpPr>
        <p:spPr>
          <a:xfrm>
            <a:off x="340627" y="1000664"/>
            <a:ext cx="4764773" cy="5124291"/>
          </a:xfrm>
          <a:prstGeom prst="rect">
            <a:avLst/>
          </a:prstGeom>
        </p:spPr>
        <p:txBody>
          <a:bodyPr vert="horz" lIns="91440" tIns="45720" rIns="91440" bIns="45720" rtlCol="0" anchor="b">
            <a:noAutofit/>
          </a:bodyPr>
          <a:lstStyle/>
          <a:p>
            <a:pPr indent="-228600">
              <a:lnSpc>
                <a:spcPct val="110000"/>
              </a:lnSpc>
              <a:spcAft>
                <a:spcPts val="600"/>
              </a:spcAft>
            </a:pPr>
            <a:r>
              <a:rPr lang="en-US" sz="2000" b="1" dirty="0">
                <a:latin typeface="Iceland" panose="02000506000000020004" pitchFamily="2" charset="0"/>
              </a:rPr>
              <a:t>Is the Dataset Biased?</a:t>
            </a:r>
          </a:p>
          <a:p>
            <a:pPr indent="-228600">
              <a:lnSpc>
                <a:spcPct val="110000"/>
              </a:lnSpc>
              <a:spcAft>
                <a:spcPts val="600"/>
              </a:spcAft>
            </a:pPr>
            <a:r>
              <a:rPr lang="en-US" sz="2000" dirty="0">
                <a:latin typeface="Iceland" panose="02000506000000020004" pitchFamily="2" charset="0"/>
              </a:rPr>
              <a:t>Yes</a:t>
            </a:r>
            <a:r>
              <a:rPr lang="en-US" sz="2000" dirty="0">
                <a:solidFill>
                  <a:srgbClr val="C00000"/>
                </a:solidFill>
                <a:latin typeface="Iceland" panose="02000506000000020004" pitchFamily="2" charset="0"/>
              </a:rPr>
              <a:t>, the dataset appears to be </a:t>
            </a:r>
            <a:r>
              <a:rPr lang="en-US" sz="2000" b="1" dirty="0">
                <a:solidFill>
                  <a:srgbClr val="C00000"/>
                </a:solidFill>
                <a:latin typeface="Iceland" panose="02000506000000020004" pitchFamily="2" charset="0"/>
              </a:rPr>
              <a:t>imbalanced</a:t>
            </a:r>
            <a:r>
              <a:rPr lang="en-US" sz="2000" dirty="0">
                <a:latin typeface="Iceland" panose="02000506000000020004" pitchFamily="2" charset="0"/>
              </a:rPr>
              <a:t>, as the model performs poorly at identifying stroke cases (</a:t>
            </a:r>
            <a:r>
              <a:rPr lang="en-US" sz="2000" dirty="0">
                <a:solidFill>
                  <a:srgbClr val="C00000"/>
                </a:solidFill>
                <a:latin typeface="Iceland" panose="02000506000000020004" pitchFamily="2" charset="0"/>
              </a:rPr>
              <a:t>with a recall of only 0.02</a:t>
            </a:r>
            <a:r>
              <a:rPr lang="en-US" sz="2000" dirty="0">
                <a:latin typeface="Iceland" panose="02000506000000020004" pitchFamily="2" charset="0"/>
              </a:rPr>
              <a:t>). This suggests that the </a:t>
            </a:r>
            <a:r>
              <a:rPr lang="en-US" sz="2000" dirty="0">
                <a:solidFill>
                  <a:srgbClr val="C00000"/>
                </a:solidFill>
                <a:latin typeface="Iceland" panose="02000506000000020004" pitchFamily="2" charset="0"/>
              </a:rPr>
              <a:t>number of stroke cases (minority class) is much lower than non-stroke cases (majority class).</a:t>
            </a:r>
          </a:p>
          <a:p>
            <a:pPr indent="-228600">
              <a:lnSpc>
                <a:spcPct val="110000"/>
              </a:lnSpc>
              <a:spcAft>
                <a:spcPts val="600"/>
              </a:spcAft>
              <a:buFont typeface="Arial" panose="020B0604020202020204" pitchFamily="34" charset="0"/>
              <a:buChar char="•"/>
            </a:pPr>
            <a:r>
              <a:rPr lang="en-US" sz="2000" b="1" dirty="0">
                <a:latin typeface="Iceland" panose="02000506000000020004" pitchFamily="2" charset="0"/>
              </a:rPr>
              <a:t>Class Imbalance</a:t>
            </a:r>
            <a:r>
              <a:rPr lang="en-US" sz="2000" dirty="0">
                <a:latin typeface="Iceland" panose="02000506000000020004" pitchFamily="2" charset="0"/>
              </a:rPr>
              <a:t>: The </a:t>
            </a:r>
            <a:r>
              <a:rPr lang="en-US" sz="2000" dirty="0">
                <a:solidFill>
                  <a:srgbClr val="C00000"/>
                </a:solidFill>
                <a:latin typeface="Iceland" panose="02000506000000020004" pitchFamily="2" charset="0"/>
              </a:rPr>
              <a:t>model is heavily biased towards the majority class (non-stroke), </a:t>
            </a:r>
            <a:r>
              <a:rPr lang="en-US" sz="2000" dirty="0">
                <a:latin typeface="Iceland" panose="02000506000000020004" pitchFamily="2" charset="0"/>
              </a:rPr>
              <a:t>which is why it has high accuracy but </a:t>
            </a:r>
            <a:r>
              <a:rPr lang="en-US" sz="2000" dirty="0">
                <a:solidFill>
                  <a:srgbClr val="C00000"/>
                </a:solidFill>
                <a:latin typeface="Iceland" panose="02000506000000020004" pitchFamily="2" charset="0"/>
              </a:rPr>
              <a:t>low recall for stroke detection</a:t>
            </a:r>
            <a:r>
              <a:rPr lang="en-US" sz="2000" dirty="0">
                <a:latin typeface="Iceland" panose="02000506000000020004" pitchFamily="2" charset="0"/>
              </a:rPr>
              <a:t>. It tends to predict "no stroke" more often because there are far more non-stroke cases in the dataset</a:t>
            </a:r>
          </a:p>
        </p:txBody>
      </p:sp>
      <p:pic>
        <p:nvPicPr>
          <p:cNvPr id="12" name="Picture 11" descr="Codes on papers">
            <a:extLst>
              <a:ext uri="{FF2B5EF4-FFF2-40B4-BE49-F238E27FC236}">
                <a16:creationId xmlns:a16="http://schemas.microsoft.com/office/drawing/2014/main" id="{509A885C-307E-1B8E-1930-A23A74289EB1}"/>
              </a:ext>
            </a:extLst>
          </p:cNvPr>
          <p:cNvPicPr>
            <a:picLocks noChangeAspect="1"/>
          </p:cNvPicPr>
          <p:nvPr/>
        </p:nvPicPr>
        <p:blipFill>
          <a:blip r:embed="rId2"/>
          <a:srcRect l="21308" r="19358" b="-1"/>
          <a:stretch/>
        </p:blipFill>
        <p:spPr>
          <a:xfrm>
            <a:off x="6096000" y="10"/>
            <a:ext cx="6096000" cy="6857990"/>
          </a:xfrm>
          <a:custGeom>
            <a:avLst/>
            <a:gdLst/>
            <a:ahLst/>
            <a:cxnLst/>
            <a:rect l="l" t="t" r="r" b="b"/>
            <a:pathLst>
              <a:path w="6096000" h="6858000">
                <a:moveTo>
                  <a:pt x="677913" y="0"/>
                </a:moveTo>
                <a:lnTo>
                  <a:pt x="6096000" y="0"/>
                </a:lnTo>
                <a:lnTo>
                  <a:pt x="6096000" y="6858000"/>
                </a:lnTo>
                <a:lnTo>
                  <a:pt x="677913" y="6858000"/>
                </a:lnTo>
                <a:cubicBezTo>
                  <a:pt x="303512" y="6858000"/>
                  <a:pt x="0" y="6554488"/>
                  <a:pt x="0" y="6180087"/>
                </a:cubicBezTo>
                <a:lnTo>
                  <a:pt x="0" y="677913"/>
                </a:lnTo>
                <a:cubicBezTo>
                  <a:pt x="0" y="303512"/>
                  <a:pt x="303512" y="0"/>
                  <a:pt x="677913" y="0"/>
                </a:cubicBezTo>
                <a:close/>
              </a:path>
            </a:pathLst>
          </a:custGeom>
        </p:spPr>
      </p:pic>
    </p:spTree>
    <p:extLst>
      <p:ext uri="{BB962C8B-B14F-4D97-AF65-F5344CB8AC3E}">
        <p14:creationId xmlns:p14="http://schemas.microsoft.com/office/powerpoint/2010/main" val="15220189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A9D6269-A421-1FE9-DA02-4991AF79753C}"/>
              </a:ext>
            </a:extLst>
          </p:cNvPr>
          <p:cNvSpPr>
            <a:spLocks noGrp="1"/>
          </p:cNvSpPr>
          <p:nvPr>
            <p:ph type="sldNum" sz="quarter" idx="12"/>
          </p:nvPr>
        </p:nvSpPr>
        <p:spPr/>
        <p:txBody>
          <a:bodyPr/>
          <a:lstStyle/>
          <a:p>
            <a:fld id="{6E91CC32-6A6B-4E2E-BBA1-6864F305DA26}" type="slidenum">
              <a:rPr lang="en-US" smtClean="0"/>
              <a:t>3</a:t>
            </a:fld>
            <a:endParaRPr lang="en-US" dirty="0"/>
          </a:p>
        </p:txBody>
      </p:sp>
      <p:cxnSp>
        <p:nvCxnSpPr>
          <p:cNvPr id="150" name="Straight Connector 149">
            <a:extLst>
              <a:ext uri="{FF2B5EF4-FFF2-40B4-BE49-F238E27FC236}">
                <a16:creationId xmlns:a16="http://schemas.microsoft.com/office/drawing/2014/main" id="{1559F71E-DFCB-56BB-E7EA-AF2B97B4B97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51" name="Rectangle 150">
            <a:extLst>
              <a:ext uri="{FF2B5EF4-FFF2-40B4-BE49-F238E27FC236}">
                <a16:creationId xmlns:a16="http://schemas.microsoft.com/office/drawing/2014/main" id="{49667088-C571-7230-4B18-6B6CE831B2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2" name="TextBox 151">
            <a:extLst>
              <a:ext uri="{FF2B5EF4-FFF2-40B4-BE49-F238E27FC236}">
                <a16:creationId xmlns:a16="http://schemas.microsoft.com/office/drawing/2014/main" id="{F55B13A6-22B8-29CA-6A46-FE1A0ADF978E}"/>
              </a:ext>
            </a:extLst>
          </p:cNvPr>
          <p:cNvSpPr txBox="1"/>
          <p:nvPr/>
        </p:nvSpPr>
        <p:spPr>
          <a:xfrm>
            <a:off x="6389537" y="1506601"/>
            <a:ext cx="5130210" cy="5022661"/>
          </a:xfrm>
          <a:prstGeom prst="rect">
            <a:avLst/>
          </a:prstGeom>
        </p:spPr>
        <p:txBody>
          <a:bodyPr vert="horz" lIns="91440" tIns="45720" rIns="91440" bIns="45720" rtlCol="0">
            <a:normAutofit/>
          </a:bodyPr>
          <a:lstStyle/>
          <a:p>
            <a:pPr>
              <a:lnSpc>
                <a:spcPct val="120000"/>
              </a:lnSpc>
              <a:spcAft>
                <a:spcPts val="600"/>
              </a:spcAft>
              <a:buSzPct val="87000"/>
              <a:buFont typeface="Arial" panose="020B0604020202020204" pitchFamily="34" charset="0"/>
              <a:buChar char="•"/>
            </a:pPr>
            <a:r>
              <a:rPr lang="en-US" sz="2400" dirty="0">
                <a:latin typeface="Iceland" panose="02000506000000020004" pitchFamily="2" charset="0"/>
              </a:rPr>
              <a:t>Stroke is a major global health issue, causing significant morbidity and mortality worldwide. This project aims to develop a predictive model to assess stroke risk by analyzing healthcare data, including demographics, lifestyle, and medical history. Through data exploration and machine learning, it seeks to uncover key risk factors and enable proactive healthcare management</a:t>
            </a:r>
          </a:p>
        </p:txBody>
      </p:sp>
      <p:pic>
        <p:nvPicPr>
          <p:cNvPr id="153" name="Graphic 152" descr="Stethoscope">
            <a:extLst>
              <a:ext uri="{FF2B5EF4-FFF2-40B4-BE49-F238E27FC236}">
                <a16:creationId xmlns:a16="http://schemas.microsoft.com/office/drawing/2014/main" id="{D27F8B84-C0A6-A794-1646-7D5A38F7A7C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4498" y="3358047"/>
            <a:ext cx="2813564" cy="2813564"/>
          </a:xfrm>
          <a:prstGeom prst="rect">
            <a:avLst/>
          </a:prstGeom>
        </p:spPr>
      </p:pic>
      <p:cxnSp>
        <p:nvCxnSpPr>
          <p:cNvPr id="154" name="Straight Connector 153">
            <a:extLst>
              <a:ext uri="{FF2B5EF4-FFF2-40B4-BE49-F238E27FC236}">
                <a16:creationId xmlns:a16="http://schemas.microsoft.com/office/drawing/2014/main" id="{E7AF219E-549E-7CF0-DC4E-CC5BC28605C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672253" y="6272784"/>
            <a:ext cx="10847495"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155" name="TextBox 154">
            <a:extLst>
              <a:ext uri="{FF2B5EF4-FFF2-40B4-BE49-F238E27FC236}">
                <a16:creationId xmlns:a16="http://schemas.microsoft.com/office/drawing/2014/main" id="{873D9405-69E7-2942-9251-668B5FE0C2D3}"/>
              </a:ext>
            </a:extLst>
          </p:cNvPr>
          <p:cNvSpPr txBox="1"/>
          <p:nvPr/>
        </p:nvSpPr>
        <p:spPr>
          <a:xfrm>
            <a:off x="306237" y="261119"/>
            <a:ext cx="5687059" cy="769441"/>
          </a:xfrm>
          <a:prstGeom prst="rect">
            <a:avLst/>
          </a:prstGeom>
          <a:noFill/>
        </p:spPr>
        <p:txBody>
          <a:bodyPr wrap="square">
            <a:spAutoFit/>
          </a:bodyPr>
          <a:lstStyle/>
          <a:p>
            <a:pPr>
              <a:spcAft>
                <a:spcPts val="600"/>
              </a:spcAft>
            </a:pPr>
            <a:r>
              <a:rPr lang="en-IN" sz="4400" dirty="0">
                <a:solidFill>
                  <a:schemeClr val="accent3">
                    <a:lumMod val="40000"/>
                    <a:lumOff val="60000"/>
                  </a:schemeClr>
                </a:solidFill>
                <a:latin typeface="Iceland" panose="02000506000000020004" pitchFamily="2" charset="0"/>
              </a:rPr>
              <a:t>Objective of the project:</a:t>
            </a:r>
          </a:p>
        </p:txBody>
      </p:sp>
      <p:grpSp>
        <p:nvGrpSpPr>
          <p:cNvPr id="156" name="Google Shape;2685;p62">
            <a:extLst>
              <a:ext uri="{FF2B5EF4-FFF2-40B4-BE49-F238E27FC236}">
                <a16:creationId xmlns:a16="http://schemas.microsoft.com/office/drawing/2014/main" id="{96095E58-02D0-B1A1-270E-C34B9015B543}"/>
              </a:ext>
            </a:extLst>
          </p:cNvPr>
          <p:cNvGrpSpPr/>
          <p:nvPr/>
        </p:nvGrpSpPr>
        <p:grpSpPr>
          <a:xfrm>
            <a:off x="1183916" y="1587878"/>
            <a:ext cx="4725284" cy="2369908"/>
            <a:chOff x="233350" y="949250"/>
            <a:chExt cx="7137300" cy="3802300"/>
          </a:xfrm>
        </p:grpSpPr>
        <p:sp>
          <p:nvSpPr>
            <p:cNvPr id="157" name="Google Shape;2686;p62">
              <a:extLst>
                <a:ext uri="{FF2B5EF4-FFF2-40B4-BE49-F238E27FC236}">
                  <a16:creationId xmlns:a16="http://schemas.microsoft.com/office/drawing/2014/main" id="{F5214D98-0171-8455-C830-40C702E0B755}"/>
                </a:ext>
              </a:extLst>
            </p:cNvPr>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chemeClr val="lt1"/>
            </a:solidFill>
            <a:ln>
              <a:solidFill>
                <a:srgbClr val="002060"/>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8" name="Google Shape;2687;p62">
              <a:extLst>
                <a:ext uri="{FF2B5EF4-FFF2-40B4-BE49-F238E27FC236}">
                  <a16:creationId xmlns:a16="http://schemas.microsoft.com/office/drawing/2014/main" id="{FA727E99-8F6F-E6B7-FAC3-97207FEB9FB1}"/>
                </a:ext>
              </a:extLst>
            </p:cNvPr>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chemeClr val="lt1"/>
            </a:solidFill>
            <a:ln>
              <a:solidFill>
                <a:srgbClr val="002060"/>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9" name="Google Shape;2688;p62">
              <a:extLst>
                <a:ext uri="{FF2B5EF4-FFF2-40B4-BE49-F238E27FC236}">
                  <a16:creationId xmlns:a16="http://schemas.microsoft.com/office/drawing/2014/main" id="{7378D193-F297-786E-383F-79079284CCC2}"/>
                </a:ext>
              </a:extLst>
            </p:cNvPr>
            <p:cNvSpPr/>
            <p:nvPr/>
          </p:nvSpPr>
          <p:spPr>
            <a:xfrm>
              <a:off x="5913799" y="3523050"/>
              <a:ext cx="1109076"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chemeClr val="lt1"/>
            </a:solidFill>
            <a:ln>
              <a:solidFill>
                <a:srgbClr val="002060"/>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0" name="Google Shape;2689;p62">
              <a:extLst>
                <a:ext uri="{FF2B5EF4-FFF2-40B4-BE49-F238E27FC236}">
                  <a16:creationId xmlns:a16="http://schemas.microsoft.com/office/drawing/2014/main" id="{E555BCC0-E37D-6450-1DFE-41B2306901EE}"/>
                </a:ext>
              </a:extLst>
            </p:cNvPr>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chemeClr val="lt1"/>
            </a:solidFill>
            <a:ln>
              <a:solidFill>
                <a:srgbClr val="002060"/>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1" name="Google Shape;2690;p62">
              <a:extLst>
                <a:ext uri="{FF2B5EF4-FFF2-40B4-BE49-F238E27FC236}">
                  <a16:creationId xmlns:a16="http://schemas.microsoft.com/office/drawing/2014/main" id="{C23AC40D-3E4F-786D-7AB5-67E43715FEA3}"/>
                </a:ext>
              </a:extLst>
            </p:cNvPr>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chemeClr val="lt1"/>
            </a:solidFill>
            <a:ln>
              <a:solidFill>
                <a:srgbClr val="002060"/>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 name="Google Shape;2691;p62">
              <a:extLst>
                <a:ext uri="{FF2B5EF4-FFF2-40B4-BE49-F238E27FC236}">
                  <a16:creationId xmlns:a16="http://schemas.microsoft.com/office/drawing/2014/main" id="{320CBE2F-3B97-9E74-4E9A-7E5AD0D31B05}"/>
                </a:ext>
              </a:extLst>
            </p:cNvPr>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chemeClr val="lt1"/>
            </a:solidFill>
            <a:ln>
              <a:solidFill>
                <a:srgbClr val="002060"/>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3" name="Google Shape;2692;p62">
              <a:extLst>
                <a:ext uri="{FF2B5EF4-FFF2-40B4-BE49-F238E27FC236}">
                  <a16:creationId xmlns:a16="http://schemas.microsoft.com/office/drawing/2014/main" id="{A5D7E999-960B-015D-BF06-745987B37752}"/>
                </a:ext>
              </a:extLst>
            </p:cNvPr>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chemeClr val="lt1"/>
            </a:solidFill>
            <a:ln>
              <a:solidFill>
                <a:srgbClr val="002060"/>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4" name="Google Shape;2693;p62">
              <a:extLst>
                <a:ext uri="{FF2B5EF4-FFF2-40B4-BE49-F238E27FC236}">
                  <a16:creationId xmlns:a16="http://schemas.microsoft.com/office/drawing/2014/main" id="{62D3A56B-F85E-A0DE-807C-ABBEEE9EA424}"/>
                </a:ext>
              </a:extLst>
            </p:cNvPr>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chemeClr val="lt1"/>
            </a:solidFill>
            <a:ln>
              <a:solidFill>
                <a:srgbClr val="002060"/>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5" name="Google Shape;2694;p62">
              <a:extLst>
                <a:ext uri="{FF2B5EF4-FFF2-40B4-BE49-F238E27FC236}">
                  <a16:creationId xmlns:a16="http://schemas.microsoft.com/office/drawing/2014/main" id="{1AE7EE97-94B8-E225-97E2-5A3936B17BE6}"/>
                </a:ext>
              </a:extLst>
            </p:cNvPr>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chemeClr val="lt1"/>
            </a:solidFill>
            <a:ln>
              <a:solidFill>
                <a:srgbClr val="002060"/>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6" name="Google Shape;2695;p62">
              <a:extLst>
                <a:ext uri="{FF2B5EF4-FFF2-40B4-BE49-F238E27FC236}">
                  <a16:creationId xmlns:a16="http://schemas.microsoft.com/office/drawing/2014/main" id="{62028BA8-0A14-E985-49F7-FC4A5237287D}"/>
                </a:ext>
              </a:extLst>
            </p:cNvPr>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chemeClr val="lt1"/>
            </a:solidFill>
            <a:ln>
              <a:solidFill>
                <a:srgbClr val="002060"/>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7" name="Google Shape;2696;p62">
              <a:extLst>
                <a:ext uri="{FF2B5EF4-FFF2-40B4-BE49-F238E27FC236}">
                  <a16:creationId xmlns:a16="http://schemas.microsoft.com/office/drawing/2014/main" id="{91FA4E21-90A4-7387-2F4E-69D73E70AF43}"/>
                </a:ext>
              </a:extLst>
            </p:cNvPr>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chemeClr val="lt1"/>
            </a:solidFill>
            <a:ln>
              <a:solidFill>
                <a:srgbClr val="002060"/>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8" name="Google Shape;2697;p62">
              <a:extLst>
                <a:ext uri="{FF2B5EF4-FFF2-40B4-BE49-F238E27FC236}">
                  <a16:creationId xmlns:a16="http://schemas.microsoft.com/office/drawing/2014/main" id="{D14A03D5-0B92-F757-CA38-6C7D7F29E8A0}"/>
                </a:ext>
              </a:extLst>
            </p:cNvPr>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chemeClr val="lt1"/>
            </a:solidFill>
            <a:ln>
              <a:solidFill>
                <a:srgbClr val="002060"/>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9" name="Google Shape;2698;p62">
              <a:extLst>
                <a:ext uri="{FF2B5EF4-FFF2-40B4-BE49-F238E27FC236}">
                  <a16:creationId xmlns:a16="http://schemas.microsoft.com/office/drawing/2014/main" id="{07D72ACC-1EFF-2FA8-58FC-CCDEA1E4F3F9}"/>
                </a:ext>
              </a:extLst>
            </p:cNvPr>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chemeClr val="lt1"/>
            </a:solidFill>
            <a:ln>
              <a:solidFill>
                <a:srgbClr val="002060"/>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0" name="Google Shape;2699;p62">
              <a:extLst>
                <a:ext uri="{FF2B5EF4-FFF2-40B4-BE49-F238E27FC236}">
                  <a16:creationId xmlns:a16="http://schemas.microsoft.com/office/drawing/2014/main" id="{B4227102-73DD-95EE-5252-5337F5672F2E}"/>
                </a:ext>
              </a:extLst>
            </p:cNvPr>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chemeClr val="lt1"/>
            </a:solidFill>
            <a:ln>
              <a:solidFill>
                <a:srgbClr val="002060"/>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1" name="Google Shape;2700;p62">
              <a:extLst>
                <a:ext uri="{FF2B5EF4-FFF2-40B4-BE49-F238E27FC236}">
                  <a16:creationId xmlns:a16="http://schemas.microsoft.com/office/drawing/2014/main" id="{5E3CFC5E-1029-5A9E-80E1-1BDD9DCE07CA}"/>
                </a:ext>
              </a:extLst>
            </p:cNvPr>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chemeClr val="lt1"/>
            </a:solidFill>
            <a:ln>
              <a:solidFill>
                <a:srgbClr val="002060"/>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2" name="Google Shape;2701;p62">
              <a:extLst>
                <a:ext uri="{FF2B5EF4-FFF2-40B4-BE49-F238E27FC236}">
                  <a16:creationId xmlns:a16="http://schemas.microsoft.com/office/drawing/2014/main" id="{CC41A94C-CFCB-F1E1-2155-74B80C8C18BA}"/>
                </a:ext>
              </a:extLst>
            </p:cNvPr>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chemeClr val="lt1"/>
            </a:solidFill>
            <a:ln>
              <a:solidFill>
                <a:srgbClr val="002060"/>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3" name="Google Shape;2702;p62">
              <a:extLst>
                <a:ext uri="{FF2B5EF4-FFF2-40B4-BE49-F238E27FC236}">
                  <a16:creationId xmlns:a16="http://schemas.microsoft.com/office/drawing/2014/main" id="{5AA99BEF-69D4-C7E7-267A-2E2C862D785A}"/>
                </a:ext>
              </a:extLst>
            </p:cNvPr>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chemeClr val="lt1"/>
            </a:solidFill>
            <a:ln>
              <a:solidFill>
                <a:srgbClr val="002060"/>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4" name="Google Shape;2703;p62">
              <a:extLst>
                <a:ext uri="{FF2B5EF4-FFF2-40B4-BE49-F238E27FC236}">
                  <a16:creationId xmlns:a16="http://schemas.microsoft.com/office/drawing/2014/main" id="{0D704664-7506-36DF-FF78-05502A134F21}"/>
                </a:ext>
              </a:extLst>
            </p:cNvPr>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chemeClr val="lt1"/>
            </a:solidFill>
            <a:ln>
              <a:solidFill>
                <a:srgbClr val="002060"/>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5" name="Google Shape;2704;p62">
              <a:extLst>
                <a:ext uri="{FF2B5EF4-FFF2-40B4-BE49-F238E27FC236}">
                  <a16:creationId xmlns:a16="http://schemas.microsoft.com/office/drawing/2014/main" id="{4CD2B2B6-836D-9F92-1CD4-25CFB6716551}"/>
                </a:ext>
              </a:extLst>
            </p:cNvPr>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chemeClr val="lt1"/>
            </a:solidFill>
            <a:ln>
              <a:solidFill>
                <a:srgbClr val="002060"/>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6" name="Google Shape;2705;p62">
              <a:extLst>
                <a:ext uri="{FF2B5EF4-FFF2-40B4-BE49-F238E27FC236}">
                  <a16:creationId xmlns:a16="http://schemas.microsoft.com/office/drawing/2014/main" id="{3591CBCB-F41A-F451-7ABC-D3C130754DB9}"/>
                </a:ext>
              </a:extLst>
            </p:cNvPr>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chemeClr val="lt1"/>
            </a:solidFill>
            <a:ln>
              <a:solidFill>
                <a:srgbClr val="002060"/>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7" name="Google Shape;2706;p62">
              <a:extLst>
                <a:ext uri="{FF2B5EF4-FFF2-40B4-BE49-F238E27FC236}">
                  <a16:creationId xmlns:a16="http://schemas.microsoft.com/office/drawing/2014/main" id="{069A1B68-BE3D-9772-B8F8-FD85EB7C59C2}"/>
                </a:ext>
              </a:extLst>
            </p:cNvPr>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chemeClr val="lt1"/>
            </a:solidFill>
            <a:ln>
              <a:solidFill>
                <a:srgbClr val="002060"/>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8" name="Google Shape;2707;p62">
              <a:extLst>
                <a:ext uri="{FF2B5EF4-FFF2-40B4-BE49-F238E27FC236}">
                  <a16:creationId xmlns:a16="http://schemas.microsoft.com/office/drawing/2014/main" id="{38AE3F8F-816C-BAD6-AF89-DB601A3D103E}"/>
                </a:ext>
              </a:extLst>
            </p:cNvPr>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chemeClr val="lt1"/>
            </a:solidFill>
            <a:ln>
              <a:solidFill>
                <a:srgbClr val="002060"/>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9" name="Google Shape;2708;p62">
              <a:extLst>
                <a:ext uri="{FF2B5EF4-FFF2-40B4-BE49-F238E27FC236}">
                  <a16:creationId xmlns:a16="http://schemas.microsoft.com/office/drawing/2014/main" id="{36F33340-9C1C-9E3D-4150-0F3B7A9BED95}"/>
                </a:ext>
              </a:extLst>
            </p:cNvPr>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chemeClr val="lt1"/>
            </a:solidFill>
            <a:ln>
              <a:solidFill>
                <a:srgbClr val="002060"/>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0" name="Google Shape;2709;p62">
              <a:extLst>
                <a:ext uri="{FF2B5EF4-FFF2-40B4-BE49-F238E27FC236}">
                  <a16:creationId xmlns:a16="http://schemas.microsoft.com/office/drawing/2014/main" id="{A02C2D56-2DB8-82B0-F590-4E718C371E4F}"/>
                </a:ext>
              </a:extLst>
            </p:cNvPr>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chemeClr val="lt1"/>
            </a:solidFill>
            <a:ln>
              <a:solidFill>
                <a:srgbClr val="002060"/>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1" name="Google Shape;2710;p62">
              <a:extLst>
                <a:ext uri="{FF2B5EF4-FFF2-40B4-BE49-F238E27FC236}">
                  <a16:creationId xmlns:a16="http://schemas.microsoft.com/office/drawing/2014/main" id="{895A675C-2C97-43F5-1046-77B30C9A45F9}"/>
                </a:ext>
              </a:extLst>
            </p:cNvPr>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chemeClr val="lt1"/>
            </a:solidFill>
            <a:ln>
              <a:solidFill>
                <a:srgbClr val="002060"/>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2" name="Google Shape;2711;p62">
              <a:extLst>
                <a:ext uri="{FF2B5EF4-FFF2-40B4-BE49-F238E27FC236}">
                  <a16:creationId xmlns:a16="http://schemas.microsoft.com/office/drawing/2014/main" id="{FE60502C-A552-9366-0124-665A165B7AE8}"/>
                </a:ext>
              </a:extLst>
            </p:cNvPr>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chemeClr val="lt1"/>
            </a:solidFill>
            <a:ln>
              <a:solidFill>
                <a:srgbClr val="002060"/>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3" name="Google Shape;2712;p62">
              <a:extLst>
                <a:ext uri="{FF2B5EF4-FFF2-40B4-BE49-F238E27FC236}">
                  <a16:creationId xmlns:a16="http://schemas.microsoft.com/office/drawing/2014/main" id="{20BC1D0F-87B2-6C13-9928-02144D5DD890}"/>
                </a:ext>
              </a:extLst>
            </p:cNvPr>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chemeClr val="lt1"/>
            </a:solidFill>
            <a:ln>
              <a:solidFill>
                <a:srgbClr val="002060"/>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4" name="Google Shape;2713;p62">
              <a:extLst>
                <a:ext uri="{FF2B5EF4-FFF2-40B4-BE49-F238E27FC236}">
                  <a16:creationId xmlns:a16="http://schemas.microsoft.com/office/drawing/2014/main" id="{61ADA321-FEE0-3A8F-705A-499CD769F951}"/>
                </a:ext>
              </a:extLst>
            </p:cNvPr>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chemeClr val="lt1"/>
            </a:solidFill>
            <a:ln>
              <a:solidFill>
                <a:srgbClr val="002060"/>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5" name="Google Shape;2714;p62">
              <a:extLst>
                <a:ext uri="{FF2B5EF4-FFF2-40B4-BE49-F238E27FC236}">
                  <a16:creationId xmlns:a16="http://schemas.microsoft.com/office/drawing/2014/main" id="{3D7E24DA-D62B-CDBD-F2FC-6121F6170A74}"/>
                </a:ext>
              </a:extLst>
            </p:cNvPr>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chemeClr val="lt1"/>
            </a:solidFill>
            <a:ln>
              <a:solidFill>
                <a:srgbClr val="002060"/>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6" name="Google Shape;2715;p62">
              <a:extLst>
                <a:ext uri="{FF2B5EF4-FFF2-40B4-BE49-F238E27FC236}">
                  <a16:creationId xmlns:a16="http://schemas.microsoft.com/office/drawing/2014/main" id="{CEB4034E-25EF-989D-B87C-5AD54C92C229}"/>
                </a:ext>
              </a:extLst>
            </p:cNvPr>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chemeClr val="lt1"/>
            </a:solidFill>
            <a:ln>
              <a:solidFill>
                <a:srgbClr val="002060"/>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7" name="Google Shape;2716;p62">
              <a:extLst>
                <a:ext uri="{FF2B5EF4-FFF2-40B4-BE49-F238E27FC236}">
                  <a16:creationId xmlns:a16="http://schemas.microsoft.com/office/drawing/2014/main" id="{9FEB5C7E-8B02-5389-B0BE-93B88C0843AA}"/>
                </a:ext>
              </a:extLst>
            </p:cNvPr>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chemeClr val="lt1"/>
            </a:solidFill>
            <a:ln>
              <a:solidFill>
                <a:srgbClr val="002060"/>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8" name="Google Shape;2717;p62">
              <a:extLst>
                <a:ext uri="{FF2B5EF4-FFF2-40B4-BE49-F238E27FC236}">
                  <a16:creationId xmlns:a16="http://schemas.microsoft.com/office/drawing/2014/main" id="{A6E64DB2-65A3-8509-470A-E2FC45A53125}"/>
                </a:ext>
              </a:extLst>
            </p:cNvPr>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chemeClr val="lt1"/>
            </a:solidFill>
            <a:ln>
              <a:solidFill>
                <a:srgbClr val="002060"/>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9" name="Google Shape;2718;p62">
              <a:extLst>
                <a:ext uri="{FF2B5EF4-FFF2-40B4-BE49-F238E27FC236}">
                  <a16:creationId xmlns:a16="http://schemas.microsoft.com/office/drawing/2014/main" id="{8429F39F-1257-56A7-62F1-9BE7F27A5111}"/>
                </a:ext>
              </a:extLst>
            </p:cNvPr>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chemeClr val="lt1"/>
            </a:solidFill>
            <a:ln>
              <a:solidFill>
                <a:srgbClr val="002060"/>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0" name="Google Shape;2719;p62">
              <a:extLst>
                <a:ext uri="{FF2B5EF4-FFF2-40B4-BE49-F238E27FC236}">
                  <a16:creationId xmlns:a16="http://schemas.microsoft.com/office/drawing/2014/main" id="{6C61F741-78CC-59B7-DA49-DEF0C2A4881C}"/>
                </a:ext>
              </a:extLst>
            </p:cNvPr>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chemeClr val="lt1"/>
            </a:solidFill>
            <a:ln>
              <a:solidFill>
                <a:srgbClr val="002060"/>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1" name="Google Shape;2720;p62">
              <a:extLst>
                <a:ext uri="{FF2B5EF4-FFF2-40B4-BE49-F238E27FC236}">
                  <a16:creationId xmlns:a16="http://schemas.microsoft.com/office/drawing/2014/main" id="{CE43F00B-90E7-BF75-AB95-1084E126AFA1}"/>
                </a:ext>
              </a:extLst>
            </p:cNvPr>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chemeClr val="lt1"/>
            </a:solidFill>
            <a:ln>
              <a:solidFill>
                <a:srgbClr val="002060"/>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2" name="Google Shape;2721;p62">
              <a:extLst>
                <a:ext uri="{FF2B5EF4-FFF2-40B4-BE49-F238E27FC236}">
                  <a16:creationId xmlns:a16="http://schemas.microsoft.com/office/drawing/2014/main" id="{62358F1E-943B-19FD-F9F9-D6FCC198E0B7}"/>
                </a:ext>
              </a:extLst>
            </p:cNvPr>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chemeClr val="lt1"/>
            </a:solidFill>
            <a:ln>
              <a:solidFill>
                <a:srgbClr val="002060"/>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3" name="Google Shape;2722;p62">
              <a:extLst>
                <a:ext uri="{FF2B5EF4-FFF2-40B4-BE49-F238E27FC236}">
                  <a16:creationId xmlns:a16="http://schemas.microsoft.com/office/drawing/2014/main" id="{3790CC81-63AC-4DE4-E724-445292075804}"/>
                </a:ext>
              </a:extLst>
            </p:cNvPr>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chemeClr val="lt1"/>
            </a:solidFill>
            <a:ln>
              <a:solidFill>
                <a:srgbClr val="002060"/>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4" name="Google Shape;2723;p62">
              <a:extLst>
                <a:ext uri="{FF2B5EF4-FFF2-40B4-BE49-F238E27FC236}">
                  <a16:creationId xmlns:a16="http://schemas.microsoft.com/office/drawing/2014/main" id="{798B7849-497E-9556-FC35-F83C229A6E6B}"/>
                </a:ext>
              </a:extLst>
            </p:cNvPr>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chemeClr val="lt1"/>
            </a:solidFill>
            <a:ln>
              <a:solidFill>
                <a:srgbClr val="002060"/>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5" name="Google Shape;2724;p62">
              <a:extLst>
                <a:ext uri="{FF2B5EF4-FFF2-40B4-BE49-F238E27FC236}">
                  <a16:creationId xmlns:a16="http://schemas.microsoft.com/office/drawing/2014/main" id="{272A6D7C-DBF0-BFC6-D996-ED2FC40D0442}"/>
                </a:ext>
              </a:extLst>
            </p:cNvPr>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chemeClr val="lt1"/>
            </a:solidFill>
            <a:ln>
              <a:solidFill>
                <a:srgbClr val="002060"/>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6" name="Google Shape;2725;p62">
              <a:extLst>
                <a:ext uri="{FF2B5EF4-FFF2-40B4-BE49-F238E27FC236}">
                  <a16:creationId xmlns:a16="http://schemas.microsoft.com/office/drawing/2014/main" id="{2E10AA74-089E-E3B2-8C0F-1E41C29BEF23}"/>
                </a:ext>
              </a:extLst>
            </p:cNvPr>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chemeClr val="lt1"/>
            </a:solidFill>
            <a:ln>
              <a:solidFill>
                <a:srgbClr val="002060"/>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7" name="Google Shape;2726;p62">
              <a:extLst>
                <a:ext uri="{FF2B5EF4-FFF2-40B4-BE49-F238E27FC236}">
                  <a16:creationId xmlns:a16="http://schemas.microsoft.com/office/drawing/2014/main" id="{B15DD43E-1BAD-A886-460E-C75CB3761261}"/>
                </a:ext>
              </a:extLst>
            </p:cNvPr>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chemeClr val="lt1"/>
            </a:solidFill>
            <a:ln>
              <a:solidFill>
                <a:srgbClr val="002060"/>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8" name="Google Shape;2727;p62">
              <a:extLst>
                <a:ext uri="{FF2B5EF4-FFF2-40B4-BE49-F238E27FC236}">
                  <a16:creationId xmlns:a16="http://schemas.microsoft.com/office/drawing/2014/main" id="{F69B001A-70F9-6F65-F7B8-BF788756A2F8}"/>
                </a:ext>
              </a:extLst>
            </p:cNvPr>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chemeClr val="lt1"/>
            </a:solidFill>
            <a:ln>
              <a:solidFill>
                <a:srgbClr val="002060"/>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9" name="Google Shape;2728;p62">
              <a:extLst>
                <a:ext uri="{FF2B5EF4-FFF2-40B4-BE49-F238E27FC236}">
                  <a16:creationId xmlns:a16="http://schemas.microsoft.com/office/drawing/2014/main" id="{FDA50854-8A94-3F8B-9445-EBC018AAC5B1}"/>
                </a:ext>
              </a:extLst>
            </p:cNvPr>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chemeClr val="lt1"/>
            </a:solidFill>
            <a:ln>
              <a:solidFill>
                <a:srgbClr val="002060"/>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0" name="Google Shape;2729;p62">
              <a:extLst>
                <a:ext uri="{FF2B5EF4-FFF2-40B4-BE49-F238E27FC236}">
                  <a16:creationId xmlns:a16="http://schemas.microsoft.com/office/drawing/2014/main" id="{197204D2-BA05-9E40-A086-B795AB730D8A}"/>
                </a:ext>
              </a:extLst>
            </p:cNvPr>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chemeClr val="lt1"/>
            </a:solidFill>
            <a:ln>
              <a:solidFill>
                <a:srgbClr val="002060"/>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1" name="Google Shape;2730;p62">
              <a:extLst>
                <a:ext uri="{FF2B5EF4-FFF2-40B4-BE49-F238E27FC236}">
                  <a16:creationId xmlns:a16="http://schemas.microsoft.com/office/drawing/2014/main" id="{754BD425-7D38-7375-F86B-ACA98A839B5C}"/>
                </a:ext>
              </a:extLst>
            </p:cNvPr>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chemeClr val="lt1"/>
            </a:solidFill>
            <a:ln>
              <a:solidFill>
                <a:srgbClr val="002060"/>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2" name="Google Shape;2731;p62">
              <a:extLst>
                <a:ext uri="{FF2B5EF4-FFF2-40B4-BE49-F238E27FC236}">
                  <a16:creationId xmlns:a16="http://schemas.microsoft.com/office/drawing/2014/main" id="{96E61B94-B3ED-0D9C-66CC-B7D3F5A4AC3B}"/>
                </a:ext>
              </a:extLst>
            </p:cNvPr>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chemeClr val="lt1"/>
            </a:solidFill>
            <a:ln>
              <a:solidFill>
                <a:srgbClr val="002060"/>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3" name="Google Shape;2732;p62">
              <a:extLst>
                <a:ext uri="{FF2B5EF4-FFF2-40B4-BE49-F238E27FC236}">
                  <a16:creationId xmlns:a16="http://schemas.microsoft.com/office/drawing/2014/main" id="{891F7BFE-92A0-49C3-34F7-939ECAAEF913}"/>
                </a:ext>
              </a:extLst>
            </p:cNvPr>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chemeClr val="lt1"/>
            </a:solidFill>
            <a:ln>
              <a:solidFill>
                <a:srgbClr val="002060"/>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4" name="Google Shape;2733;p62">
              <a:extLst>
                <a:ext uri="{FF2B5EF4-FFF2-40B4-BE49-F238E27FC236}">
                  <a16:creationId xmlns:a16="http://schemas.microsoft.com/office/drawing/2014/main" id="{FB635E38-B933-6677-F0DC-F71522DBFB72}"/>
                </a:ext>
              </a:extLst>
            </p:cNvPr>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chemeClr val="lt1"/>
            </a:solidFill>
            <a:ln>
              <a:solidFill>
                <a:srgbClr val="002060"/>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5" name="Google Shape;2734;p62">
              <a:extLst>
                <a:ext uri="{FF2B5EF4-FFF2-40B4-BE49-F238E27FC236}">
                  <a16:creationId xmlns:a16="http://schemas.microsoft.com/office/drawing/2014/main" id="{9CC4DE9F-C044-15BF-763F-CAB5F4D77527}"/>
                </a:ext>
              </a:extLst>
            </p:cNvPr>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chemeClr val="lt1"/>
            </a:solidFill>
            <a:ln>
              <a:solidFill>
                <a:srgbClr val="002060"/>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6" name="Google Shape;2735;p62">
              <a:extLst>
                <a:ext uri="{FF2B5EF4-FFF2-40B4-BE49-F238E27FC236}">
                  <a16:creationId xmlns:a16="http://schemas.microsoft.com/office/drawing/2014/main" id="{F2589F16-C8B9-335F-B5EB-D01C92A240FE}"/>
                </a:ext>
              </a:extLst>
            </p:cNvPr>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chemeClr val="lt1"/>
            </a:solidFill>
            <a:ln>
              <a:solidFill>
                <a:srgbClr val="002060"/>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7" name="Google Shape;2736;p62">
              <a:extLst>
                <a:ext uri="{FF2B5EF4-FFF2-40B4-BE49-F238E27FC236}">
                  <a16:creationId xmlns:a16="http://schemas.microsoft.com/office/drawing/2014/main" id="{25314DCD-EEB0-DF1A-7B08-096B23E395F6}"/>
                </a:ext>
              </a:extLst>
            </p:cNvPr>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chemeClr val="lt1"/>
            </a:solidFill>
            <a:ln>
              <a:solidFill>
                <a:srgbClr val="002060"/>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08" name="Group 207">
            <a:extLst>
              <a:ext uri="{FF2B5EF4-FFF2-40B4-BE49-F238E27FC236}">
                <a16:creationId xmlns:a16="http://schemas.microsoft.com/office/drawing/2014/main" id="{4035EB86-2B94-BD15-F69F-57C84DFA59F9}"/>
              </a:ext>
            </a:extLst>
          </p:cNvPr>
          <p:cNvGrpSpPr/>
          <p:nvPr/>
        </p:nvGrpSpPr>
        <p:grpSpPr>
          <a:xfrm>
            <a:off x="1625328" y="1841596"/>
            <a:ext cx="239941" cy="232038"/>
            <a:chOff x="6175857" y="1230591"/>
            <a:chExt cx="366063" cy="302144"/>
          </a:xfrm>
        </p:grpSpPr>
        <p:sp>
          <p:nvSpPr>
            <p:cNvPr id="209" name="Google Shape;2740;p62">
              <a:extLst>
                <a:ext uri="{FF2B5EF4-FFF2-40B4-BE49-F238E27FC236}">
                  <a16:creationId xmlns:a16="http://schemas.microsoft.com/office/drawing/2014/main" id="{BA5A1A83-8FB8-627E-5612-1924D448873A}"/>
                </a:ext>
              </a:extLst>
            </p:cNvPr>
            <p:cNvSpPr/>
            <p:nvPr/>
          </p:nvSpPr>
          <p:spPr>
            <a:xfrm>
              <a:off x="6215773" y="1466793"/>
              <a:ext cx="82981" cy="65942"/>
            </a:xfrm>
            <a:prstGeom prst="ellipse">
              <a:avLst/>
            </a:prstGeom>
            <a:solidFill>
              <a:schemeClr val="l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0" name="Google Shape;2740;p62">
              <a:extLst>
                <a:ext uri="{FF2B5EF4-FFF2-40B4-BE49-F238E27FC236}">
                  <a16:creationId xmlns:a16="http://schemas.microsoft.com/office/drawing/2014/main" id="{F536695F-BC5B-88A4-AB3B-1BCFD5EA3F80}"/>
                </a:ext>
              </a:extLst>
            </p:cNvPr>
            <p:cNvSpPr/>
            <p:nvPr/>
          </p:nvSpPr>
          <p:spPr>
            <a:xfrm>
              <a:off x="6175857" y="1317757"/>
              <a:ext cx="82981" cy="65942"/>
            </a:xfrm>
            <a:prstGeom prst="ellipse">
              <a:avLst/>
            </a:prstGeom>
            <a:solidFill>
              <a:schemeClr val="l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1" name="Google Shape;2740;p62">
              <a:extLst>
                <a:ext uri="{FF2B5EF4-FFF2-40B4-BE49-F238E27FC236}">
                  <a16:creationId xmlns:a16="http://schemas.microsoft.com/office/drawing/2014/main" id="{C242B743-95DD-333A-D463-CC6F0EBD7F8B}"/>
                </a:ext>
              </a:extLst>
            </p:cNvPr>
            <p:cNvSpPr/>
            <p:nvPr/>
          </p:nvSpPr>
          <p:spPr>
            <a:xfrm>
              <a:off x="6284948" y="1230591"/>
              <a:ext cx="82981" cy="65942"/>
            </a:xfrm>
            <a:prstGeom prst="ellipse">
              <a:avLst/>
            </a:prstGeom>
            <a:solidFill>
              <a:schemeClr val="l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2" name="Google Shape;2740;p62">
              <a:extLst>
                <a:ext uri="{FF2B5EF4-FFF2-40B4-BE49-F238E27FC236}">
                  <a16:creationId xmlns:a16="http://schemas.microsoft.com/office/drawing/2014/main" id="{3BF7D893-BB1D-1065-ABF6-616728277B76}"/>
                </a:ext>
              </a:extLst>
            </p:cNvPr>
            <p:cNvSpPr/>
            <p:nvPr/>
          </p:nvSpPr>
          <p:spPr>
            <a:xfrm>
              <a:off x="6369022" y="1422806"/>
              <a:ext cx="82981" cy="65942"/>
            </a:xfrm>
            <a:prstGeom prst="ellipse">
              <a:avLst/>
            </a:prstGeom>
            <a:solidFill>
              <a:schemeClr val="l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3" name="Google Shape;2740;p62">
              <a:extLst>
                <a:ext uri="{FF2B5EF4-FFF2-40B4-BE49-F238E27FC236}">
                  <a16:creationId xmlns:a16="http://schemas.microsoft.com/office/drawing/2014/main" id="{A63BA4A4-4A1B-6C08-BDD4-2EA91525DCC3}"/>
                </a:ext>
              </a:extLst>
            </p:cNvPr>
            <p:cNvSpPr/>
            <p:nvPr/>
          </p:nvSpPr>
          <p:spPr>
            <a:xfrm>
              <a:off x="6458939" y="1305258"/>
              <a:ext cx="82981" cy="65942"/>
            </a:xfrm>
            <a:prstGeom prst="ellipse">
              <a:avLst/>
            </a:prstGeom>
            <a:solidFill>
              <a:schemeClr val="l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14" name="Group 213">
            <a:extLst>
              <a:ext uri="{FF2B5EF4-FFF2-40B4-BE49-F238E27FC236}">
                <a16:creationId xmlns:a16="http://schemas.microsoft.com/office/drawing/2014/main" id="{26140FA0-0A33-C7A0-4772-180ABC46E79B}"/>
              </a:ext>
            </a:extLst>
          </p:cNvPr>
          <p:cNvGrpSpPr/>
          <p:nvPr/>
        </p:nvGrpSpPr>
        <p:grpSpPr>
          <a:xfrm>
            <a:off x="1804946" y="2124495"/>
            <a:ext cx="239941" cy="232038"/>
            <a:chOff x="6175857" y="1230591"/>
            <a:chExt cx="366063" cy="302144"/>
          </a:xfrm>
        </p:grpSpPr>
        <p:sp>
          <p:nvSpPr>
            <p:cNvPr id="215" name="Google Shape;2740;p62">
              <a:extLst>
                <a:ext uri="{FF2B5EF4-FFF2-40B4-BE49-F238E27FC236}">
                  <a16:creationId xmlns:a16="http://schemas.microsoft.com/office/drawing/2014/main" id="{93938E40-1854-82E6-5089-9CA25CA65193}"/>
                </a:ext>
              </a:extLst>
            </p:cNvPr>
            <p:cNvSpPr/>
            <p:nvPr/>
          </p:nvSpPr>
          <p:spPr>
            <a:xfrm>
              <a:off x="6215773" y="1466793"/>
              <a:ext cx="82981" cy="65942"/>
            </a:xfrm>
            <a:prstGeom prst="ellipse">
              <a:avLst/>
            </a:prstGeom>
            <a:solidFill>
              <a:schemeClr val="l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6" name="Google Shape;2740;p62">
              <a:extLst>
                <a:ext uri="{FF2B5EF4-FFF2-40B4-BE49-F238E27FC236}">
                  <a16:creationId xmlns:a16="http://schemas.microsoft.com/office/drawing/2014/main" id="{9716B29A-13BD-3BAD-D74B-0D1EF652865A}"/>
                </a:ext>
              </a:extLst>
            </p:cNvPr>
            <p:cNvSpPr/>
            <p:nvPr/>
          </p:nvSpPr>
          <p:spPr>
            <a:xfrm>
              <a:off x="6175857" y="1317757"/>
              <a:ext cx="82981" cy="65942"/>
            </a:xfrm>
            <a:prstGeom prst="ellipse">
              <a:avLst/>
            </a:prstGeom>
            <a:solidFill>
              <a:schemeClr val="l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7" name="Google Shape;2740;p62">
              <a:extLst>
                <a:ext uri="{FF2B5EF4-FFF2-40B4-BE49-F238E27FC236}">
                  <a16:creationId xmlns:a16="http://schemas.microsoft.com/office/drawing/2014/main" id="{66DA417C-22D2-634C-4AFE-EBD7FEF0BC58}"/>
                </a:ext>
              </a:extLst>
            </p:cNvPr>
            <p:cNvSpPr/>
            <p:nvPr/>
          </p:nvSpPr>
          <p:spPr>
            <a:xfrm>
              <a:off x="6284948" y="1230591"/>
              <a:ext cx="82981" cy="65942"/>
            </a:xfrm>
            <a:prstGeom prst="ellipse">
              <a:avLst/>
            </a:prstGeom>
            <a:solidFill>
              <a:schemeClr val="l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8" name="Google Shape;2740;p62">
              <a:extLst>
                <a:ext uri="{FF2B5EF4-FFF2-40B4-BE49-F238E27FC236}">
                  <a16:creationId xmlns:a16="http://schemas.microsoft.com/office/drawing/2014/main" id="{C6A6B5B5-FE2F-B5E3-5D9E-19ADB9288ED5}"/>
                </a:ext>
              </a:extLst>
            </p:cNvPr>
            <p:cNvSpPr/>
            <p:nvPr/>
          </p:nvSpPr>
          <p:spPr>
            <a:xfrm>
              <a:off x="6369022" y="1422806"/>
              <a:ext cx="82981" cy="65942"/>
            </a:xfrm>
            <a:prstGeom prst="ellipse">
              <a:avLst/>
            </a:prstGeom>
            <a:solidFill>
              <a:schemeClr val="l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9" name="Google Shape;2740;p62">
              <a:extLst>
                <a:ext uri="{FF2B5EF4-FFF2-40B4-BE49-F238E27FC236}">
                  <a16:creationId xmlns:a16="http://schemas.microsoft.com/office/drawing/2014/main" id="{0DF3DCE6-3F27-F41E-9C5B-FB2940517ABD}"/>
                </a:ext>
              </a:extLst>
            </p:cNvPr>
            <p:cNvSpPr/>
            <p:nvPr/>
          </p:nvSpPr>
          <p:spPr>
            <a:xfrm>
              <a:off x="6458939" y="1305258"/>
              <a:ext cx="82981" cy="65942"/>
            </a:xfrm>
            <a:prstGeom prst="ellipse">
              <a:avLst/>
            </a:prstGeom>
            <a:solidFill>
              <a:schemeClr val="l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20" name="Group 219">
            <a:extLst>
              <a:ext uri="{FF2B5EF4-FFF2-40B4-BE49-F238E27FC236}">
                <a16:creationId xmlns:a16="http://schemas.microsoft.com/office/drawing/2014/main" id="{6FB4F35E-AE51-45A7-40F0-6BA0A06C7195}"/>
              </a:ext>
            </a:extLst>
          </p:cNvPr>
          <p:cNvGrpSpPr/>
          <p:nvPr/>
        </p:nvGrpSpPr>
        <p:grpSpPr>
          <a:xfrm>
            <a:off x="4047082" y="1848356"/>
            <a:ext cx="239941" cy="232038"/>
            <a:chOff x="6175857" y="1230591"/>
            <a:chExt cx="366063" cy="302144"/>
          </a:xfrm>
        </p:grpSpPr>
        <p:sp>
          <p:nvSpPr>
            <p:cNvPr id="221" name="Google Shape;2740;p62">
              <a:extLst>
                <a:ext uri="{FF2B5EF4-FFF2-40B4-BE49-F238E27FC236}">
                  <a16:creationId xmlns:a16="http://schemas.microsoft.com/office/drawing/2014/main" id="{8B7168EC-E13C-F02E-CBEF-C85610CEBBF4}"/>
                </a:ext>
              </a:extLst>
            </p:cNvPr>
            <p:cNvSpPr/>
            <p:nvPr/>
          </p:nvSpPr>
          <p:spPr>
            <a:xfrm>
              <a:off x="6215773" y="1466793"/>
              <a:ext cx="82981" cy="65942"/>
            </a:xfrm>
            <a:prstGeom prst="ellipse">
              <a:avLst/>
            </a:prstGeom>
            <a:solidFill>
              <a:schemeClr val="l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2" name="Google Shape;2740;p62">
              <a:extLst>
                <a:ext uri="{FF2B5EF4-FFF2-40B4-BE49-F238E27FC236}">
                  <a16:creationId xmlns:a16="http://schemas.microsoft.com/office/drawing/2014/main" id="{02940D56-F4D1-194C-89D2-F6B7B845AF55}"/>
                </a:ext>
              </a:extLst>
            </p:cNvPr>
            <p:cNvSpPr/>
            <p:nvPr/>
          </p:nvSpPr>
          <p:spPr>
            <a:xfrm>
              <a:off x="6175857" y="1317757"/>
              <a:ext cx="82981" cy="65942"/>
            </a:xfrm>
            <a:prstGeom prst="ellipse">
              <a:avLst/>
            </a:prstGeom>
            <a:solidFill>
              <a:schemeClr val="l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3" name="Google Shape;2740;p62">
              <a:extLst>
                <a:ext uri="{FF2B5EF4-FFF2-40B4-BE49-F238E27FC236}">
                  <a16:creationId xmlns:a16="http://schemas.microsoft.com/office/drawing/2014/main" id="{EA97BE3E-A64C-1787-2B11-32782B2A6891}"/>
                </a:ext>
              </a:extLst>
            </p:cNvPr>
            <p:cNvSpPr/>
            <p:nvPr/>
          </p:nvSpPr>
          <p:spPr>
            <a:xfrm>
              <a:off x="6284948" y="1230591"/>
              <a:ext cx="82981" cy="65942"/>
            </a:xfrm>
            <a:prstGeom prst="ellipse">
              <a:avLst/>
            </a:prstGeom>
            <a:solidFill>
              <a:schemeClr val="l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4" name="Google Shape;2740;p62">
              <a:extLst>
                <a:ext uri="{FF2B5EF4-FFF2-40B4-BE49-F238E27FC236}">
                  <a16:creationId xmlns:a16="http://schemas.microsoft.com/office/drawing/2014/main" id="{FA4217B5-F1F5-D89F-BFC8-A32D4A7052F8}"/>
                </a:ext>
              </a:extLst>
            </p:cNvPr>
            <p:cNvSpPr/>
            <p:nvPr/>
          </p:nvSpPr>
          <p:spPr>
            <a:xfrm>
              <a:off x="6369022" y="1422806"/>
              <a:ext cx="82981" cy="65942"/>
            </a:xfrm>
            <a:prstGeom prst="ellipse">
              <a:avLst/>
            </a:prstGeom>
            <a:solidFill>
              <a:schemeClr val="l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5" name="Google Shape;2740;p62">
              <a:extLst>
                <a:ext uri="{FF2B5EF4-FFF2-40B4-BE49-F238E27FC236}">
                  <a16:creationId xmlns:a16="http://schemas.microsoft.com/office/drawing/2014/main" id="{1458AF8E-BC29-31C6-1F10-CD6F899B6E71}"/>
                </a:ext>
              </a:extLst>
            </p:cNvPr>
            <p:cNvSpPr/>
            <p:nvPr/>
          </p:nvSpPr>
          <p:spPr>
            <a:xfrm>
              <a:off x="6458939" y="1305258"/>
              <a:ext cx="82981" cy="65942"/>
            </a:xfrm>
            <a:prstGeom prst="ellipse">
              <a:avLst/>
            </a:prstGeom>
            <a:solidFill>
              <a:schemeClr val="l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26" name="Group 225">
            <a:extLst>
              <a:ext uri="{FF2B5EF4-FFF2-40B4-BE49-F238E27FC236}">
                <a16:creationId xmlns:a16="http://schemas.microsoft.com/office/drawing/2014/main" id="{896771CB-2367-FEE9-7509-92A54C43E77B}"/>
              </a:ext>
            </a:extLst>
          </p:cNvPr>
          <p:cNvGrpSpPr/>
          <p:nvPr/>
        </p:nvGrpSpPr>
        <p:grpSpPr>
          <a:xfrm>
            <a:off x="4588678" y="1831787"/>
            <a:ext cx="239941" cy="232038"/>
            <a:chOff x="6175857" y="1230591"/>
            <a:chExt cx="366063" cy="302144"/>
          </a:xfrm>
        </p:grpSpPr>
        <p:sp>
          <p:nvSpPr>
            <p:cNvPr id="227" name="Google Shape;2740;p62">
              <a:extLst>
                <a:ext uri="{FF2B5EF4-FFF2-40B4-BE49-F238E27FC236}">
                  <a16:creationId xmlns:a16="http://schemas.microsoft.com/office/drawing/2014/main" id="{8116B2C5-F5AD-054C-D514-5AD4DD6CE581}"/>
                </a:ext>
              </a:extLst>
            </p:cNvPr>
            <p:cNvSpPr/>
            <p:nvPr/>
          </p:nvSpPr>
          <p:spPr>
            <a:xfrm>
              <a:off x="6215773" y="1466793"/>
              <a:ext cx="82981" cy="65942"/>
            </a:xfrm>
            <a:prstGeom prst="ellipse">
              <a:avLst/>
            </a:prstGeom>
            <a:solidFill>
              <a:schemeClr val="l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8" name="Google Shape;2740;p62">
              <a:extLst>
                <a:ext uri="{FF2B5EF4-FFF2-40B4-BE49-F238E27FC236}">
                  <a16:creationId xmlns:a16="http://schemas.microsoft.com/office/drawing/2014/main" id="{892B7C6F-B0BB-6EBF-2AFE-F81754673BA7}"/>
                </a:ext>
              </a:extLst>
            </p:cNvPr>
            <p:cNvSpPr/>
            <p:nvPr/>
          </p:nvSpPr>
          <p:spPr>
            <a:xfrm>
              <a:off x="6175857" y="1317757"/>
              <a:ext cx="82981" cy="65942"/>
            </a:xfrm>
            <a:prstGeom prst="ellipse">
              <a:avLst/>
            </a:prstGeom>
            <a:solidFill>
              <a:schemeClr val="l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9" name="Google Shape;2740;p62">
              <a:extLst>
                <a:ext uri="{FF2B5EF4-FFF2-40B4-BE49-F238E27FC236}">
                  <a16:creationId xmlns:a16="http://schemas.microsoft.com/office/drawing/2014/main" id="{13E09908-A319-447E-FCF8-DA6E3C9F304E}"/>
                </a:ext>
              </a:extLst>
            </p:cNvPr>
            <p:cNvSpPr/>
            <p:nvPr/>
          </p:nvSpPr>
          <p:spPr>
            <a:xfrm>
              <a:off x="6284948" y="1230591"/>
              <a:ext cx="82981" cy="65942"/>
            </a:xfrm>
            <a:prstGeom prst="ellipse">
              <a:avLst/>
            </a:prstGeom>
            <a:solidFill>
              <a:schemeClr val="l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0" name="Google Shape;2740;p62">
              <a:extLst>
                <a:ext uri="{FF2B5EF4-FFF2-40B4-BE49-F238E27FC236}">
                  <a16:creationId xmlns:a16="http://schemas.microsoft.com/office/drawing/2014/main" id="{62950833-94E2-2F13-BB34-ED53B7351F68}"/>
                </a:ext>
              </a:extLst>
            </p:cNvPr>
            <p:cNvSpPr/>
            <p:nvPr/>
          </p:nvSpPr>
          <p:spPr>
            <a:xfrm>
              <a:off x="6369022" y="1422806"/>
              <a:ext cx="82981" cy="65942"/>
            </a:xfrm>
            <a:prstGeom prst="ellipse">
              <a:avLst/>
            </a:prstGeom>
            <a:solidFill>
              <a:schemeClr val="l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1" name="Google Shape;2740;p62">
              <a:extLst>
                <a:ext uri="{FF2B5EF4-FFF2-40B4-BE49-F238E27FC236}">
                  <a16:creationId xmlns:a16="http://schemas.microsoft.com/office/drawing/2014/main" id="{7FE23529-BE7C-08BC-1F10-3F897691109B}"/>
                </a:ext>
              </a:extLst>
            </p:cNvPr>
            <p:cNvSpPr/>
            <p:nvPr/>
          </p:nvSpPr>
          <p:spPr>
            <a:xfrm>
              <a:off x="6458939" y="1305258"/>
              <a:ext cx="82981" cy="65942"/>
            </a:xfrm>
            <a:prstGeom prst="ellipse">
              <a:avLst/>
            </a:prstGeom>
            <a:solidFill>
              <a:schemeClr val="l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32" name="Group 231">
            <a:extLst>
              <a:ext uri="{FF2B5EF4-FFF2-40B4-BE49-F238E27FC236}">
                <a16:creationId xmlns:a16="http://schemas.microsoft.com/office/drawing/2014/main" id="{7CFEEFD6-A48A-1C2D-A676-300372661645}"/>
              </a:ext>
            </a:extLst>
          </p:cNvPr>
          <p:cNvGrpSpPr/>
          <p:nvPr/>
        </p:nvGrpSpPr>
        <p:grpSpPr>
          <a:xfrm>
            <a:off x="2232567" y="2952015"/>
            <a:ext cx="239941" cy="232038"/>
            <a:chOff x="6175857" y="1230591"/>
            <a:chExt cx="366063" cy="302144"/>
          </a:xfrm>
        </p:grpSpPr>
        <p:sp>
          <p:nvSpPr>
            <p:cNvPr id="233" name="Google Shape;2740;p62">
              <a:extLst>
                <a:ext uri="{FF2B5EF4-FFF2-40B4-BE49-F238E27FC236}">
                  <a16:creationId xmlns:a16="http://schemas.microsoft.com/office/drawing/2014/main" id="{8978D9D3-E661-37F5-6C4E-2A1097E9319A}"/>
                </a:ext>
              </a:extLst>
            </p:cNvPr>
            <p:cNvSpPr/>
            <p:nvPr/>
          </p:nvSpPr>
          <p:spPr>
            <a:xfrm>
              <a:off x="6215773" y="1466793"/>
              <a:ext cx="82981" cy="65942"/>
            </a:xfrm>
            <a:prstGeom prst="ellipse">
              <a:avLst/>
            </a:prstGeom>
            <a:solidFill>
              <a:schemeClr val="l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4" name="Google Shape;2740;p62">
              <a:extLst>
                <a:ext uri="{FF2B5EF4-FFF2-40B4-BE49-F238E27FC236}">
                  <a16:creationId xmlns:a16="http://schemas.microsoft.com/office/drawing/2014/main" id="{DE969C82-8A9F-9912-6EB5-1CEB180706EA}"/>
                </a:ext>
              </a:extLst>
            </p:cNvPr>
            <p:cNvSpPr/>
            <p:nvPr/>
          </p:nvSpPr>
          <p:spPr>
            <a:xfrm>
              <a:off x="6175857" y="1317757"/>
              <a:ext cx="82981" cy="65942"/>
            </a:xfrm>
            <a:prstGeom prst="ellipse">
              <a:avLst/>
            </a:prstGeom>
            <a:solidFill>
              <a:schemeClr val="l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5" name="Google Shape;2740;p62">
              <a:extLst>
                <a:ext uri="{FF2B5EF4-FFF2-40B4-BE49-F238E27FC236}">
                  <a16:creationId xmlns:a16="http://schemas.microsoft.com/office/drawing/2014/main" id="{656DFCAA-5424-F0A2-8C2E-CE301E1E5367}"/>
                </a:ext>
              </a:extLst>
            </p:cNvPr>
            <p:cNvSpPr/>
            <p:nvPr/>
          </p:nvSpPr>
          <p:spPr>
            <a:xfrm>
              <a:off x="6284948" y="1230591"/>
              <a:ext cx="82981" cy="65942"/>
            </a:xfrm>
            <a:prstGeom prst="ellipse">
              <a:avLst/>
            </a:prstGeom>
            <a:solidFill>
              <a:schemeClr val="l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6" name="Google Shape;2740;p62">
              <a:extLst>
                <a:ext uri="{FF2B5EF4-FFF2-40B4-BE49-F238E27FC236}">
                  <a16:creationId xmlns:a16="http://schemas.microsoft.com/office/drawing/2014/main" id="{69C70DE8-1F46-BD3B-4275-848F6000D4D5}"/>
                </a:ext>
              </a:extLst>
            </p:cNvPr>
            <p:cNvSpPr/>
            <p:nvPr/>
          </p:nvSpPr>
          <p:spPr>
            <a:xfrm>
              <a:off x="6369022" y="1422806"/>
              <a:ext cx="82981" cy="65942"/>
            </a:xfrm>
            <a:prstGeom prst="ellipse">
              <a:avLst/>
            </a:prstGeom>
            <a:solidFill>
              <a:schemeClr val="l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7" name="Google Shape;2740;p62">
              <a:extLst>
                <a:ext uri="{FF2B5EF4-FFF2-40B4-BE49-F238E27FC236}">
                  <a16:creationId xmlns:a16="http://schemas.microsoft.com/office/drawing/2014/main" id="{F46DAB01-38F8-B9C4-0FD2-8D09B1B534FF}"/>
                </a:ext>
              </a:extLst>
            </p:cNvPr>
            <p:cNvSpPr/>
            <p:nvPr/>
          </p:nvSpPr>
          <p:spPr>
            <a:xfrm>
              <a:off x="6458939" y="1305258"/>
              <a:ext cx="82981" cy="65942"/>
            </a:xfrm>
            <a:prstGeom prst="ellipse">
              <a:avLst/>
            </a:prstGeom>
            <a:solidFill>
              <a:schemeClr val="l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38" name="Group 237">
            <a:extLst>
              <a:ext uri="{FF2B5EF4-FFF2-40B4-BE49-F238E27FC236}">
                <a16:creationId xmlns:a16="http://schemas.microsoft.com/office/drawing/2014/main" id="{CD6C9238-F03E-16BC-2793-58E35F6BB2FF}"/>
              </a:ext>
            </a:extLst>
          </p:cNvPr>
          <p:cNvGrpSpPr/>
          <p:nvPr/>
        </p:nvGrpSpPr>
        <p:grpSpPr>
          <a:xfrm>
            <a:off x="2321192" y="3429000"/>
            <a:ext cx="239941" cy="232038"/>
            <a:chOff x="6175857" y="1230591"/>
            <a:chExt cx="366063" cy="302144"/>
          </a:xfrm>
        </p:grpSpPr>
        <p:sp>
          <p:nvSpPr>
            <p:cNvPr id="239" name="Google Shape;2740;p62">
              <a:extLst>
                <a:ext uri="{FF2B5EF4-FFF2-40B4-BE49-F238E27FC236}">
                  <a16:creationId xmlns:a16="http://schemas.microsoft.com/office/drawing/2014/main" id="{7CFFBC5A-81C4-CECF-A5A3-05A29855FC8F}"/>
                </a:ext>
              </a:extLst>
            </p:cNvPr>
            <p:cNvSpPr/>
            <p:nvPr/>
          </p:nvSpPr>
          <p:spPr>
            <a:xfrm>
              <a:off x="6215773" y="1466793"/>
              <a:ext cx="82981" cy="65942"/>
            </a:xfrm>
            <a:prstGeom prst="ellipse">
              <a:avLst/>
            </a:prstGeom>
            <a:solidFill>
              <a:schemeClr val="l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0" name="Google Shape;2740;p62">
              <a:extLst>
                <a:ext uri="{FF2B5EF4-FFF2-40B4-BE49-F238E27FC236}">
                  <a16:creationId xmlns:a16="http://schemas.microsoft.com/office/drawing/2014/main" id="{9EF4ADD0-A918-D165-EB88-68BDBA637414}"/>
                </a:ext>
              </a:extLst>
            </p:cNvPr>
            <p:cNvSpPr/>
            <p:nvPr/>
          </p:nvSpPr>
          <p:spPr>
            <a:xfrm>
              <a:off x="6175857" y="1317757"/>
              <a:ext cx="82981" cy="65942"/>
            </a:xfrm>
            <a:prstGeom prst="ellipse">
              <a:avLst/>
            </a:prstGeom>
            <a:solidFill>
              <a:schemeClr val="l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1" name="Google Shape;2740;p62">
              <a:extLst>
                <a:ext uri="{FF2B5EF4-FFF2-40B4-BE49-F238E27FC236}">
                  <a16:creationId xmlns:a16="http://schemas.microsoft.com/office/drawing/2014/main" id="{9EF47D64-97F2-9174-0C05-5B1AA09DEA9F}"/>
                </a:ext>
              </a:extLst>
            </p:cNvPr>
            <p:cNvSpPr/>
            <p:nvPr/>
          </p:nvSpPr>
          <p:spPr>
            <a:xfrm>
              <a:off x="6284948" y="1230591"/>
              <a:ext cx="82981" cy="65942"/>
            </a:xfrm>
            <a:prstGeom prst="ellipse">
              <a:avLst/>
            </a:prstGeom>
            <a:solidFill>
              <a:schemeClr val="l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2" name="Google Shape;2740;p62">
              <a:extLst>
                <a:ext uri="{FF2B5EF4-FFF2-40B4-BE49-F238E27FC236}">
                  <a16:creationId xmlns:a16="http://schemas.microsoft.com/office/drawing/2014/main" id="{026FD913-EB68-DDA4-CB48-1C4456C40280}"/>
                </a:ext>
              </a:extLst>
            </p:cNvPr>
            <p:cNvSpPr/>
            <p:nvPr/>
          </p:nvSpPr>
          <p:spPr>
            <a:xfrm>
              <a:off x="6369022" y="1422806"/>
              <a:ext cx="82981" cy="65942"/>
            </a:xfrm>
            <a:prstGeom prst="ellipse">
              <a:avLst/>
            </a:prstGeom>
            <a:solidFill>
              <a:schemeClr val="l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3" name="Google Shape;2740;p62">
              <a:extLst>
                <a:ext uri="{FF2B5EF4-FFF2-40B4-BE49-F238E27FC236}">
                  <a16:creationId xmlns:a16="http://schemas.microsoft.com/office/drawing/2014/main" id="{AD39439B-1C71-9AE6-8062-F284F6641B2B}"/>
                </a:ext>
              </a:extLst>
            </p:cNvPr>
            <p:cNvSpPr/>
            <p:nvPr/>
          </p:nvSpPr>
          <p:spPr>
            <a:xfrm>
              <a:off x="6458939" y="1305258"/>
              <a:ext cx="82981" cy="65942"/>
            </a:xfrm>
            <a:prstGeom prst="ellipse">
              <a:avLst/>
            </a:prstGeom>
            <a:solidFill>
              <a:schemeClr val="l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44" name="Group 243">
            <a:extLst>
              <a:ext uri="{FF2B5EF4-FFF2-40B4-BE49-F238E27FC236}">
                <a16:creationId xmlns:a16="http://schemas.microsoft.com/office/drawing/2014/main" id="{7AB4A1FA-7643-2201-DBFD-3C6B97E55BDB}"/>
              </a:ext>
            </a:extLst>
          </p:cNvPr>
          <p:cNvGrpSpPr/>
          <p:nvPr/>
        </p:nvGrpSpPr>
        <p:grpSpPr>
          <a:xfrm>
            <a:off x="3306616" y="2563339"/>
            <a:ext cx="239941" cy="232038"/>
            <a:chOff x="6175857" y="1230591"/>
            <a:chExt cx="366063" cy="302144"/>
          </a:xfrm>
        </p:grpSpPr>
        <p:sp>
          <p:nvSpPr>
            <p:cNvPr id="245" name="Google Shape;2740;p62">
              <a:extLst>
                <a:ext uri="{FF2B5EF4-FFF2-40B4-BE49-F238E27FC236}">
                  <a16:creationId xmlns:a16="http://schemas.microsoft.com/office/drawing/2014/main" id="{3354A2FC-C161-7E4A-3D64-C162DF6342AE}"/>
                </a:ext>
              </a:extLst>
            </p:cNvPr>
            <p:cNvSpPr/>
            <p:nvPr/>
          </p:nvSpPr>
          <p:spPr>
            <a:xfrm>
              <a:off x="6215773" y="1466793"/>
              <a:ext cx="82981" cy="65942"/>
            </a:xfrm>
            <a:prstGeom prst="ellipse">
              <a:avLst/>
            </a:prstGeom>
            <a:solidFill>
              <a:schemeClr val="l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6" name="Google Shape;2740;p62">
              <a:extLst>
                <a:ext uri="{FF2B5EF4-FFF2-40B4-BE49-F238E27FC236}">
                  <a16:creationId xmlns:a16="http://schemas.microsoft.com/office/drawing/2014/main" id="{E6744423-2249-CC11-BD76-88BAA1070818}"/>
                </a:ext>
              </a:extLst>
            </p:cNvPr>
            <p:cNvSpPr/>
            <p:nvPr/>
          </p:nvSpPr>
          <p:spPr>
            <a:xfrm>
              <a:off x="6175857" y="1317757"/>
              <a:ext cx="82981" cy="65942"/>
            </a:xfrm>
            <a:prstGeom prst="ellipse">
              <a:avLst/>
            </a:prstGeom>
            <a:solidFill>
              <a:schemeClr val="l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7" name="Google Shape;2740;p62">
              <a:extLst>
                <a:ext uri="{FF2B5EF4-FFF2-40B4-BE49-F238E27FC236}">
                  <a16:creationId xmlns:a16="http://schemas.microsoft.com/office/drawing/2014/main" id="{710F5AEA-E465-1853-885A-0064E55847F3}"/>
                </a:ext>
              </a:extLst>
            </p:cNvPr>
            <p:cNvSpPr/>
            <p:nvPr/>
          </p:nvSpPr>
          <p:spPr>
            <a:xfrm>
              <a:off x="6284948" y="1230591"/>
              <a:ext cx="82981" cy="65942"/>
            </a:xfrm>
            <a:prstGeom prst="ellipse">
              <a:avLst/>
            </a:prstGeom>
            <a:solidFill>
              <a:schemeClr val="l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8" name="Google Shape;2740;p62">
              <a:extLst>
                <a:ext uri="{FF2B5EF4-FFF2-40B4-BE49-F238E27FC236}">
                  <a16:creationId xmlns:a16="http://schemas.microsoft.com/office/drawing/2014/main" id="{D838609D-7B12-C79A-7D7A-A71C810D386B}"/>
                </a:ext>
              </a:extLst>
            </p:cNvPr>
            <p:cNvSpPr/>
            <p:nvPr/>
          </p:nvSpPr>
          <p:spPr>
            <a:xfrm>
              <a:off x="6369022" y="1422806"/>
              <a:ext cx="82981" cy="65942"/>
            </a:xfrm>
            <a:prstGeom prst="ellipse">
              <a:avLst/>
            </a:prstGeom>
            <a:solidFill>
              <a:schemeClr val="l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9" name="Google Shape;2740;p62">
              <a:extLst>
                <a:ext uri="{FF2B5EF4-FFF2-40B4-BE49-F238E27FC236}">
                  <a16:creationId xmlns:a16="http://schemas.microsoft.com/office/drawing/2014/main" id="{FF2ABB62-1CAA-66D6-3685-B5AB25A54837}"/>
                </a:ext>
              </a:extLst>
            </p:cNvPr>
            <p:cNvSpPr/>
            <p:nvPr/>
          </p:nvSpPr>
          <p:spPr>
            <a:xfrm>
              <a:off x="6458939" y="1305258"/>
              <a:ext cx="82981" cy="65942"/>
            </a:xfrm>
            <a:prstGeom prst="ellipse">
              <a:avLst/>
            </a:prstGeom>
            <a:solidFill>
              <a:schemeClr val="l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50" name="Group 249">
            <a:extLst>
              <a:ext uri="{FF2B5EF4-FFF2-40B4-BE49-F238E27FC236}">
                <a16:creationId xmlns:a16="http://schemas.microsoft.com/office/drawing/2014/main" id="{204D19E6-54E4-ACB7-0B1F-E99A737E88CD}"/>
              </a:ext>
            </a:extLst>
          </p:cNvPr>
          <p:cNvGrpSpPr/>
          <p:nvPr/>
        </p:nvGrpSpPr>
        <p:grpSpPr>
          <a:xfrm>
            <a:off x="4475785" y="2536809"/>
            <a:ext cx="147973" cy="136723"/>
            <a:chOff x="6175857" y="1230591"/>
            <a:chExt cx="366063" cy="302144"/>
          </a:xfrm>
        </p:grpSpPr>
        <p:sp>
          <p:nvSpPr>
            <p:cNvPr id="251" name="Google Shape;2740;p62">
              <a:extLst>
                <a:ext uri="{FF2B5EF4-FFF2-40B4-BE49-F238E27FC236}">
                  <a16:creationId xmlns:a16="http://schemas.microsoft.com/office/drawing/2014/main" id="{966CB12B-22AF-1E34-CA1C-F283B4229D58}"/>
                </a:ext>
              </a:extLst>
            </p:cNvPr>
            <p:cNvSpPr/>
            <p:nvPr/>
          </p:nvSpPr>
          <p:spPr>
            <a:xfrm>
              <a:off x="6215773" y="1466793"/>
              <a:ext cx="82981" cy="65942"/>
            </a:xfrm>
            <a:prstGeom prst="ellipse">
              <a:avLst/>
            </a:prstGeom>
            <a:solidFill>
              <a:schemeClr val="l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2" name="Google Shape;2740;p62">
              <a:extLst>
                <a:ext uri="{FF2B5EF4-FFF2-40B4-BE49-F238E27FC236}">
                  <a16:creationId xmlns:a16="http://schemas.microsoft.com/office/drawing/2014/main" id="{7582E6A1-FC75-B3B2-7CD6-3F15EAC0294C}"/>
                </a:ext>
              </a:extLst>
            </p:cNvPr>
            <p:cNvSpPr/>
            <p:nvPr/>
          </p:nvSpPr>
          <p:spPr>
            <a:xfrm>
              <a:off x="6175857" y="1317757"/>
              <a:ext cx="82981" cy="65942"/>
            </a:xfrm>
            <a:prstGeom prst="ellipse">
              <a:avLst/>
            </a:prstGeom>
            <a:solidFill>
              <a:schemeClr val="l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3" name="Google Shape;2740;p62">
              <a:extLst>
                <a:ext uri="{FF2B5EF4-FFF2-40B4-BE49-F238E27FC236}">
                  <a16:creationId xmlns:a16="http://schemas.microsoft.com/office/drawing/2014/main" id="{027AE96F-55EF-4226-D2F0-590D11BEB818}"/>
                </a:ext>
              </a:extLst>
            </p:cNvPr>
            <p:cNvSpPr/>
            <p:nvPr/>
          </p:nvSpPr>
          <p:spPr>
            <a:xfrm>
              <a:off x="6284948" y="1230591"/>
              <a:ext cx="82981" cy="65942"/>
            </a:xfrm>
            <a:prstGeom prst="ellipse">
              <a:avLst/>
            </a:prstGeom>
            <a:solidFill>
              <a:schemeClr val="l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4" name="Google Shape;2740;p62">
              <a:extLst>
                <a:ext uri="{FF2B5EF4-FFF2-40B4-BE49-F238E27FC236}">
                  <a16:creationId xmlns:a16="http://schemas.microsoft.com/office/drawing/2014/main" id="{F318C64F-56E0-C348-249A-BAB648C98C7A}"/>
                </a:ext>
              </a:extLst>
            </p:cNvPr>
            <p:cNvSpPr/>
            <p:nvPr/>
          </p:nvSpPr>
          <p:spPr>
            <a:xfrm>
              <a:off x="6369022" y="1422806"/>
              <a:ext cx="82981" cy="65942"/>
            </a:xfrm>
            <a:prstGeom prst="ellipse">
              <a:avLst/>
            </a:prstGeom>
            <a:solidFill>
              <a:schemeClr val="l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5" name="Google Shape;2740;p62">
              <a:extLst>
                <a:ext uri="{FF2B5EF4-FFF2-40B4-BE49-F238E27FC236}">
                  <a16:creationId xmlns:a16="http://schemas.microsoft.com/office/drawing/2014/main" id="{85FC2819-B2F8-C9ED-E8EC-4ECC452D6F73}"/>
                </a:ext>
              </a:extLst>
            </p:cNvPr>
            <p:cNvSpPr/>
            <p:nvPr/>
          </p:nvSpPr>
          <p:spPr>
            <a:xfrm>
              <a:off x="6458939" y="1305258"/>
              <a:ext cx="82981" cy="65942"/>
            </a:xfrm>
            <a:prstGeom prst="ellipse">
              <a:avLst/>
            </a:prstGeom>
            <a:solidFill>
              <a:schemeClr val="l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56" name="Group 255">
            <a:extLst>
              <a:ext uri="{FF2B5EF4-FFF2-40B4-BE49-F238E27FC236}">
                <a16:creationId xmlns:a16="http://schemas.microsoft.com/office/drawing/2014/main" id="{FE789D5F-A2D0-BFE4-C72F-9982D21A653B}"/>
              </a:ext>
            </a:extLst>
          </p:cNvPr>
          <p:cNvGrpSpPr/>
          <p:nvPr/>
        </p:nvGrpSpPr>
        <p:grpSpPr>
          <a:xfrm>
            <a:off x="5142030" y="3312981"/>
            <a:ext cx="239941" cy="232038"/>
            <a:chOff x="6175857" y="1230591"/>
            <a:chExt cx="366063" cy="302144"/>
          </a:xfrm>
        </p:grpSpPr>
        <p:sp>
          <p:nvSpPr>
            <p:cNvPr id="257" name="Google Shape;2740;p62">
              <a:extLst>
                <a:ext uri="{FF2B5EF4-FFF2-40B4-BE49-F238E27FC236}">
                  <a16:creationId xmlns:a16="http://schemas.microsoft.com/office/drawing/2014/main" id="{E2CA7DB1-DD27-9C7E-B5AF-ADBDD3AEE2C0}"/>
                </a:ext>
              </a:extLst>
            </p:cNvPr>
            <p:cNvSpPr/>
            <p:nvPr/>
          </p:nvSpPr>
          <p:spPr>
            <a:xfrm>
              <a:off x="6215773" y="1466793"/>
              <a:ext cx="82981" cy="65942"/>
            </a:xfrm>
            <a:prstGeom prst="ellipse">
              <a:avLst/>
            </a:prstGeom>
            <a:solidFill>
              <a:schemeClr val="l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8" name="Google Shape;2740;p62">
              <a:extLst>
                <a:ext uri="{FF2B5EF4-FFF2-40B4-BE49-F238E27FC236}">
                  <a16:creationId xmlns:a16="http://schemas.microsoft.com/office/drawing/2014/main" id="{88707DA2-57B3-D873-6374-DAB006BCC04C}"/>
                </a:ext>
              </a:extLst>
            </p:cNvPr>
            <p:cNvSpPr/>
            <p:nvPr/>
          </p:nvSpPr>
          <p:spPr>
            <a:xfrm>
              <a:off x="6175857" y="1317757"/>
              <a:ext cx="82981" cy="65942"/>
            </a:xfrm>
            <a:prstGeom prst="ellipse">
              <a:avLst/>
            </a:prstGeom>
            <a:solidFill>
              <a:schemeClr val="l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9" name="Google Shape;2740;p62">
              <a:extLst>
                <a:ext uri="{FF2B5EF4-FFF2-40B4-BE49-F238E27FC236}">
                  <a16:creationId xmlns:a16="http://schemas.microsoft.com/office/drawing/2014/main" id="{BD1F1B35-912B-FCAB-38B2-F2A6F5DCE300}"/>
                </a:ext>
              </a:extLst>
            </p:cNvPr>
            <p:cNvSpPr/>
            <p:nvPr/>
          </p:nvSpPr>
          <p:spPr>
            <a:xfrm>
              <a:off x="6284948" y="1230591"/>
              <a:ext cx="82981" cy="65942"/>
            </a:xfrm>
            <a:prstGeom prst="ellipse">
              <a:avLst/>
            </a:prstGeom>
            <a:solidFill>
              <a:schemeClr val="l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0" name="Google Shape;2740;p62">
              <a:extLst>
                <a:ext uri="{FF2B5EF4-FFF2-40B4-BE49-F238E27FC236}">
                  <a16:creationId xmlns:a16="http://schemas.microsoft.com/office/drawing/2014/main" id="{9FF52CDE-3CEF-8AED-D1A5-C7E6B856A69C}"/>
                </a:ext>
              </a:extLst>
            </p:cNvPr>
            <p:cNvSpPr/>
            <p:nvPr/>
          </p:nvSpPr>
          <p:spPr>
            <a:xfrm>
              <a:off x="6369022" y="1422806"/>
              <a:ext cx="82981" cy="65942"/>
            </a:xfrm>
            <a:prstGeom prst="ellipse">
              <a:avLst/>
            </a:prstGeom>
            <a:solidFill>
              <a:schemeClr val="l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1" name="Google Shape;2740;p62">
              <a:extLst>
                <a:ext uri="{FF2B5EF4-FFF2-40B4-BE49-F238E27FC236}">
                  <a16:creationId xmlns:a16="http://schemas.microsoft.com/office/drawing/2014/main" id="{E8D9B834-61F7-C4CD-3509-62AE6AD2842B}"/>
                </a:ext>
              </a:extLst>
            </p:cNvPr>
            <p:cNvSpPr/>
            <p:nvPr/>
          </p:nvSpPr>
          <p:spPr>
            <a:xfrm>
              <a:off x="6458939" y="1305258"/>
              <a:ext cx="82981" cy="65942"/>
            </a:xfrm>
            <a:prstGeom prst="ellipse">
              <a:avLst/>
            </a:prstGeom>
            <a:solidFill>
              <a:schemeClr val="l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62" name="Group 261">
            <a:extLst>
              <a:ext uri="{FF2B5EF4-FFF2-40B4-BE49-F238E27FC236}">
                <a16:creationId xmlns:a16="http://schemas.microsoft.com/office/drawing/2014/main" id="{4219F5E9-765A-730D-C981-3348E23941D1}"/>
              </a:ext>
            </a:extLst>
          </p:cNvPr>
          <p:cNvGrpSpPr/>
          <p:nvPr/>
        </p:nvGrpSpPr>
        <p:grpSpPr>
          <a:xfrm>
            <a:off x="3563396" y="3126009"/>
            <a:ext cx="239941" cy="232038"/>
            <a:chOff x="6175857" y="1230591"/>
            <a:chExt cx="366063" cy="302144"/>
          </a:xfrm>
        </p:grpSpPr>
        <p:sp>
          <p:nvSpPr>
            <p:cNvPr id="263" name="Google Shape;2740;p62">
              <a:extLst>
                <a:ext uri="{FF2B5EF4-FFF2-40B4-BE49-F238E27FC236}">
                  <a16:creationId xmlns:a16="http://schemas.microsoft.com/office/drawing/2014/main" id="{D9C3A0F4-00B4-8D53-8926-D535F4C8A3AC}"/>
                </a:ext>
              </a:extLst>
            </p:cNvPr>
            <p:cNvSpPr/>
            <p:nvPr/>
          </p:nvSpPr>
          <p:spPr>
            <a:xfrm>
              <a:off x="6215773" y="1466793"/>
              <a:ext cx="82981" cy="65942"/>
            </a:xfrm>
            <a:prstGeom prst="ellipse">
              <a:avLst/>
            </a:prstGeom>
            <a:solidFill>
              <a:schemeClr val="l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4" name="Google Shape;2740;p62">
              <a:extLst>
                <a:ext uri="{FF2B5EF4-FFF2-40B4-BE49-F238E27FC236}">
                  <a16:creationId xmlns:a16="http://schemas.microsoft.com/office/drawing/2014/main" id="{95663E4A-5536-21E9-23B3-03C7D1419F31}"/>
                </a:ext>
              </a:extLst>
            </p:cNvPr>
            <p:cNvSpPr/>
            <p:nvPr/>
          </p:nvSpPr>
          <p:spPr>
            <a:xfrm>
              <a:off x="6175857" y="1317757"/>
              <a:ext cx="82981" cy="65942"/>
            </a:xfrm>
            <a:prstGeom prst="ellipse">
              <a:avLst/>
            </a:prstGeom>
            <a:solidFill>
              <a:schemeClr val="l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5" name="Google Shape;2740;p62">
              <a:extLst>
                <a:ext uri="{FF2B5EF4-FFF2-40B4-BE49-F238E27FC236}">
                  <a16:creationId xmlns:a16="http://schemas.microsoft.com/office/drawing/2014/main" id="{81846048-A767-822E-3CEF-1E521A39D004}"/>
                </a:ext>
              </a:extLst>
            </p:cNvPr>
            <p:cNvSpPr/>
            <p:nvPr/>
          </p:nvSpPr>
          <p:spPr>
            <a:xfrm>
              <a:off x="6284948" y="1230591"/>
              <a:ext cx="82981" cy="65942"/>
            </a:xfrm>
            <a:prstGeom prst="ellipse">
              <a:avLst/>
            </a:prstGeom>
            <a:solidFill>
              <a:schemeClr val="l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6" name="Google Shape;2740;p62">
              <a:extLst>
                <a:ext uri="{FF2B5EF4-FFF2-40B4-BE49-F238E27FC236}">
                  <a16:creationId xmlns:a16="http://schemas.microsoft.com/office/drawing/2014/main" id="{651C8C6F-9DF7-8285-064D-F30734A9E318}"/>
                </a:ext>
              </a:extLst>
            </p:cNvPr>
            <p:cNvSpPr/>
            <p:nvPr/>
          </p:nvSpPr>
          <p:spPr>
            <a:xfrm>
              <a:off x="6369022" y="1422806"/>
              <a:ext cx="82981" cy="65942"/>
            </a:xfrm>
            <a:prstGeom prst="ellipse">
              <a:avLst/>
            </a:prstGeom>
            <a:solidFill>
              <a:schemeClr val="l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7" name="Google Shape;2740;p62">
              <a:extLst>
                <a:ext uri="{FF2B5EF4-FFF2-40B4-BE49-F238E27FC236}">
                  <a16:creationId xmlns:a16="http://schemas.microsoft.com/office/drawing/2014/main" id="{DC7648CD-D1F6-A710-7794-E98BE45C1832}"/>
                </a:ext>
              </a:extLst>
            </p:cNvPr>
            <p:cNvSpPr/>
            <p:nvPr/>
          </p:nvSpPr>
          <p:spPr>
            <a:xfrm>
              <a:off x="6458939" y="1305258"/>
              <a:ext cx="82981" cy="65942"/>
            </a:xfrm>
            <a:prstGeom prst="ellipse">
              <a:avLst/>
            </a:prstGeom>
            <a:solidFill>
              <a:schemeClr val="l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extLst>
      <p:ext uri="{BB962C8B-B14F-4D97-AF65-F5344CB8AC3E}">
        <p14:creationId xmlns:p14="http://schemas.microsoft.com/office/powerpoint/2010/main" val="120109325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15A7FC23-8B51-612D-0894-2FD76DC6F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Financial graphs on a dark display">
            <a:extLst>
              <a:ext uri="{FF2B5EF4-FFF2-40B4-BE49-F238E27FC236}">
                <a16:creationId xmlns:a16="http://schemas.microsoft.com/office/drawing/2014/main" id="{D5234320-DC63-F6A4-37A0-AA43738B10BF}"/>
              </a:ext>
            </a:extLst>
          </p:cNvPr>
          <p:cNvPicPr>
            <a:picLocks noChangeAspect="1"/>
          </p:cNvPicPr>
          <p:nvPr/>
        </p:nvPicPr>
        <p:blipFill>
          <a:blip r:embed="rId2"/>
          <a:srcRect t="5000" b="5000"/>
          <a:stretch/>
        </p:blipFill>
        <p:spPr>
          <a:xfrm>
            <a:off x="0" y="11"/>
            <a:ext cx="12192000" cy="6857989"/>
          </a:xfrm>
          <a:prstGeom prst="rect">
            <a:avLst/>
          </a:prstGeom>
        </p:spPr>
      </p:pic>
      <p:sp>
        <p:nvSpPr>
          <p:cNvPr id="25" name="Freeform: Shape 24">
            <a:extLst>
              <a:ext uri="{FF2B5EF4-FFF2-40B4-BE49-F238E27FC236}">
                <a16:creationId xmlns:a16="http://schemas.microsoft.com/office/drawing/2014/main" id="{29ABAEB7-6DB0-5001-2844-0AB2489177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708912"/>
            <a:ext cx="12191999" cy="3149088"/>
          </a:xfrm>
          <a:custGeom>
            <a:avLst/>
            <a:gdLst>
              <a:gd name="connsiteX0" fmla="*/ 677913 w 12191999"/>
              <a:gd name="connsiteY0" fmla="*/ 0 h 3149088"/>
              <a:gd name="connsiteX1" fmla="*/ 11514086 w 12191999"/>
              <a:gd name="connsiteY1" fmla="*/ 0 h 3149088"/>
              <a:gd name="connsiteX2" fmla="*/ 12191999 w 12191999"/>
              <a:gd name="connsiteY2" fmla="*/ 677913 h 3149088"/>
              <a:gd name="connsiteX3" fmla="*/ 12191999 w 12191999"/>
              <a:gd name="connsiteY3" fmla="*/ 3149088 h 3149088"/>
              <a:gd name="connsiteX4" fmla="*/ 0 w 12191999"/>
              <a:gd name="connsiteY4" fmla="*/ 3149088 h 3149088"/>
              <a:gd name="connsiteX5" fmla="*/ 0 w 12191999"/>
              <a:gd name="connsiteY5" fmla="*/ 677913 h 3149088"/>
              <a:gd name="connsiteX6" fmla="*/ 677913 w 12191999"/>
              <a:gd name="connsiteY6" fmla="*/ 0 h 3149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1999" h="3149088">
                <a:moveTo>
                  <a:pt x="677913" y="0"/>
                </a:moveTo>
                <a:lnTo>
                  <a:pt x="11514086" y="0"/>
                </a:lnTo>
                <a:cubicBezTo>
                  <a:pt x="11888487" y="0"/>
                  <a:pt x="12191999" y="303512"/>
                  <a:pt x="12191999" y="677913"/>
                </a:cubicBezTo>
                <a:lnTo>
                  <a:pt x="12191999" y="3149088"/>
                </a:lnTo>
                <a:lnTo>
                  <a:pt x="0" y="3149088"/>
                </a:lnTo>
                <a:lnTo>
                  <a:pt x="0" y="677913"/>
                </a:lnTo>
                <a:cubicBezTo>
                  <a:pt x="0" y="303512"/>
                  <a:pt x="303512" y="0"/>
                  <a:pt x="677913" y="0"/>
                </a:cubicBezTo>
                <a:close/>
              </a:path>
            </a:pathLst>
          </a:cu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 name="TextBox 7">
            <a:extLst>
              <a:ext uri="{FF2B5EF4-FFF2-40B4-BE49-F238E27FC236}">
                <a16:creationId xmlns:a16="http://schemas.microsoft.com/office/drawing/2014/main" id="{9DD9DE75-011C-B118-C633-B88AD7E072FB}"/>
              </a:ext>
            </a:extLst>
          </p:cNvPr>
          <p:cNvSpPr txBox="1"/>
          <p:nvPr/>
        </p:nvSpPr>
        <p:spPr>
          <a:xfrm>
            <a:off x="308389" y="4108600"/>
            <a:ext cx="4797012" cy="2248657"/>
          </a:xfrm>
          <a:prstGeom prst="rect">
            <a:avLst/>
          </a:prstGeom>
        </p:spPr>
        <p:txBody>
          <a:bodyPr vert="horz" lIns="91440" tIns="45720" rIns="91440" bIns="45720" rtlCol="0" anchor="t">
            <a:normAutofit/>
          </a:bodyPr>
          <a:lstStyle/>
          <a:p>
            <a:pPr>
              <a:lnSpc>
                <a:spcPct val="90000"/>
              </a:lnSpc>
              <a:spcBef>
                <a:spcPct val="0"/>
              </a:spcBef>
              <a:spcAft>
                <a:spcPts val="600"/>
              </a:spcAft>
            </a:pPr>
            <a:r>
              <a:rPr lang="en-US" sz="3700" b="1" kern="1200" dirty="0">
                <a:solidFill>
                  <a:schemeClr val="accent3">
                    <a:lumMod val="60000"/>
                    <a:lumOff val="40000"/>
                  </a:schemeClr>
                </a:solidFill>
                <a:latin typeface="Iceland" panose="02000506000000020004" pitchFamily="2" charset="0"/>
                <a:ea typeface="+mj-ea"/>
                <a:cs typeface="+mj-cs"/>
              </a:rPr>
              <a:t>Model Performance Analysis in Imbalanced Datasets</a:t>
            </a:r>
          </a:p>
        </p:txBody>
      </p:sp>
      <p:sp>
        <p:nvSpPr>
          <p:cNvPr id="9" name="Rectangle 1">
            <a:extLst>
              <a:ext uri="{FF2B5EF4-FFF2-40B4-BE49-F238E27FC236}">
                <a16:creationId xmlns:a16="http://schemas.microsoft.com/office/drawing/2014/main" id="{D79E2A1D-E36E-D26C-803C-FB716436EF42}"/>
              </a:ext>
            </a:extLst>
          </p:cNvPr>
          <p:cNvSpPr>
            <a:spLocks noChangeArrowheads="1"/>
          </p:cNvSpPr>
          <p:nvPr/>
        </p:nvSpPr>
        <p:spPr bwMode="auto">
          <a:xfrm>
            <a:off x="6096001" y="3856008"/>
            <a:ext cx="5232740" cy="2701219"/>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0" compatLnSpc="1">
            <a:prstTxWarp prst="textNoShape">
              <a:avLst/>
            </a:prstTxWarp>
            <a:normAutofit lnSpcReduction="10000"/>
          </a:bodyPr>
          <a:lstStyle/>
          <a:p>
            <a:pPr marL="0" marR="0" lvl="0" indent="-228600" fontAlgn="base">
              <a:lnSpc>
                <a:spcPct val="110000"/>
              </a:lnSpc>
              <a:spcBef>
                <a:spcPct val="0"/>
              </a:spcBef>
              <a:spcAft>
                <a:spcPts val="600"/>
              </a:spcAft>
              <a:buClrTx/>
              <a:buSzTx/>
              <a:buFontTx/>
              <a:buChar char="•"/>
              <a:tabLst/>
            </a:pPr>
            <a:r>
              <a:rPr kumimoji="0" lang="en-US" altLang="en-US" b="1" i="0" u="none" strike="noStrike" cap="none" normalizeH="0" baseline="0" dirty="0">
                <a:ln>
                  <a:noFill/>
                </a:ln>
                <a:solidFill>
                  <a:srgbClr val="FF0000"/>
                </a:solidFill>
                <a:effectLst/>
                <a:latin typeface="Iceland" panose="02000506000000020004" pitchFamily="2" charset="0"/>
              </a:rPr>
              <a:t>Impact on Performance</a:t>
            </a:r>
            <a:r>
              <a:rPr kumimoji="0" lang="en-US" altLang="en-US" b="0" i="0" u="none" strike="noStrike" cap="none" normalizeH="0" baseline="0" dirty="0">
                <a:ln>
                  <a:noFill/>
                </a:ln>
                <a:effectLst/>
                <a:latin typeface="Iceland" panose="02000506000000020004" pitchFamily="2" charset="0"/>
              </a:rPr>
              <a:t>: High accuracy, but poor detection of minority class (stroke).</a:t>
            </a:r>
          </a:p>
          <a:p>
            <a:pPr marL="0" marR="0" lvl="0" indent="-228600" fontAlgn="base">
              <a:lnSpc>
                <a:spcPct val="110000"/>
              </a:lnSpc>
              <a:spcBef>
                <a:spcPct val="0"/>
              </a:spcBef>
              <a:spcAft>
                <a:spcPts val="600"/>
              </a:spcAft>
              <a:buClrTx/>
              <a:buSzTx/>
              <a:buFontTx/>
              <a:buChar char="•"/>
              <a:tabLst/>
            </a:pPr>
            <a:r>
              <a:rPr kumimoji="0" lang="en-US" altLang="en-US" b="1" i="0" u="none" strike="noStrike" cap="none" normalizeH="0" baseline="0" dirty="0">
                <a:ln>
                  <a:noFill/>
                </a:ln>
                <a:solidFill>
                  <a:srgbClr val="FF0000"/>
                </a:solidFill>
                <a:effectLst/>
                <a:latin typeface="Iceland" panose="02000506000000020004" pitchFamily="2" charset="0"/>
              </a:rPr>
              <a:t>Evaluation Metrics</a:t>
            </a:r>
            <a:r>
              <a:rPr kumimoji="0" lang="en-US" altLang="en-US" b="0" i="0" u="none" strike="noStrike" cap="none" normalizeH="0" baseline="0" dirty="0">
                <a:ln>
                  <a:noFill/>
                </a:ln>
                <a:effectLst/>
                <a:latin typeface="Iceland" panose="02000506000000020004" pitchFamily="2" charset="0"/>
              </a:rPr>
              <a:t>: Accuracy misleading; precision, recall, and F1 score provide better performance insights.</a:t>
            </a:r>
          </a:p>
          <a:p>
            <a:pPr marL="0" marR="0" lvl="0" indent="-228600" fontAlgn="base">
              <a:lnSpc>
                <a:spcPct val="110000"/>
              </a:lnSpc>
              <a:spcBef>
                <a:spcPct val="0"/>
              </a:spcBef>
              <a:spcAft>
                <a:spcPts val="600"/>
              </a:spcAft>
              <a:buClrTx/>
              <a:buSzTx/>
              <a:buFontTx/>
              <a:buChar char="•"/>
              <a:tabLst/>
            </a:pPr>
            <a:r>
              <a:rPr kumimoji="0" lang="en-US" altLang="en-US" b="1" i="0" u="none" strike="noStrike" cap="none" normalizeH="0" baseline="0" dirty="0">
                <a:ln>
                  <a:noFill/>
                </a:ln>
                <a:solidFill>
                  <a:srgbClr val="FF0000"/>
                </a:solidFill>
                <a:effectLst/>
                <a:latin typeface="Iceland" panose="02000506000000020004" pitchFamily="2" charset="0"/>
              </a:rPr>
              <a:t>Class Imbalance</a:t>
            </a:r>
            <a:r>
              <a:rPr kumimoji="0" lang="en-US" altLang="en-US" b="0" i="0" u="none" strike="noStrike" cap="none" normalizeH="0" baseline="0" dirty="0">
                <a:ln>
                  <a:noFill/>
                </a:ln>
                <a:effectLst/>
                <a:latin typeface="Iceland" panose="02000506000000020004" pitchFamily="2" charset="0"/>
              </a:rPr>
              <a:t>: 95% negative, 5% positive class.</a:t>
            </a:r>
          </a:p>
          <a:p>
            <a:pPr marL="0" marR="0" lvl="0" indent="-228600" fontAlgn="base">
              <a:lnSpc>
                <a:spcPct val="110000"/>
              </a:lnSpc>
              <a:spcBef>
                <a:spcPct val="0"/>
              </a:spcBef>
              <a:spcAft>
                <a:spcPts val="600"/>
              </a:spcAft>
              <a:buClrTx/>
              <a:buSzTx/>
              <a:buFontTx/>
              <a:buChar char="•"/>
              <a:tabLst/>
            </a:pPr>
            <a:r>
              <a:rPr kumimoji="0" lang="en-US" altLang="en-US" b="1" i="0" u="none" strike="noStrike" cap="none" normalizeH="0" baseline="0" dirty="0">
                <a:ln>
                  <a:noFill/>
                </a:ln>
                <a:solidFill>
                  <a:srgbClr val="FF0000"/>
                </a:solidFill>
                <a:effectLst/>
                <a:latin typeface="Iceland" panose="02000506000000020004" pitchFamily="2" charset="0"/>
              </a:rPr>
              <a:t>Analysis</a:t>
            </a:r>
            <a:r>
              <a:rPr kumimoji="0" lang="en-US" altLang="en-US" b="0" i="0" u="none" strike="noStrike" cap="none" normalizeH="0" baseline="0" dirty="0">
                <a:ln>
                  <a:noFill/>
                </a:ln>
                <a:solidFill>
                  <a:srgbClr val="FF0000"/>
                </a:solidFill>
                <a:effectLst/>
                <a:latin typeface="Iceland" panose="02000506000000020004" pitchFamily="2" charset="0"/>
              </a:rPr>
              <a:t>: </a:t>
            </a:r>
            <a:r>
              <a:rPr kumimoji="0" lang="en-US" altLang="en-US" b="0" i="0" u="none" strike="noStrike" cap="none" normalizeH="0" baseline="0" dirty="0">
                <a:ln>
                  <a:noFill/>
                </a:ln>
                <a:effectLst/>
                <a:latin typeface="Iceland" panose="02000506000000020004" pitchFamily="2" charset="0"/>
              </a:rPr>
              <a:t>Logistic Regression outperformed others, but struggled with stroke detection due to imbalance </a:t>
            </a:r>
          </a:p>
        </p:txBody>
      </p:sp>
    </p:spTree>
    <p:extLst>
      <p:ext uri="{BB962C8B-B14F-4D97-AF65-F5344CB8AC3E}">
        <p14:creationId xmlns:p14="http://schemas.microsoft.com/office/powerpoint/2010/main" val="28802935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3D4BD589-6CA5-7D5A-78EC-41DC4FDE4A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C1263D79-5103-1F48-E159-7A3DA504C5D5}"/>
              </a:ext>
            </a:extLst>
          </p:cNvPr>
          <p:cNvSpPr txBox="1"/>
          <p:nvPr/>
        </p:nvSpPr>
        <p:spPr>
          <a:xfrm>
            <a:off x="310896" y="1629883"/>
            <a:ext cx="5730845" cy="4560488"/>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4400" b="1" kern="1200" dirty="0">
                <a:solidFill>
                  <a:schemeClr val="accent3">
                    <a:lumMod val="60000"/>
                    <a:lumOff val="40000"/>
                  </a:schemeClr>
                </a:solidFill>
                <a:latin typeface="Iceland" panose="02000506000000020004" pitchFamily="2" charset="0"/>
                <a:ea typeface="+mj-ea"/>
                <a:cs typeface="+mj-cs"/>
              </a:rPr>
              <a:t>Recommendations</a:t>
            </a:r>
          </a:p>
        </p:txBody>
      </p:sp>
      <p:graphicFrame>
        <p:nvGraphicFramePr>
          <p:cNvPr id="7" name="Google Shape;1178;p37">
            <a:extLst>
              <a:ext uri="{FF2B5EF4-FFF2-40B4-BE49-F238E27FC236}">
                <a16:creationId xmlns:a16="http://schemas.microsoft.com/office/drawing/2014/main" id="{10A553FE-F66F-3981-3447-2D16CC82B2DE}"/>
              </a:ext>
            </a:extLst>
          </p:cNvPr>
          <p:cNvGraphicFramePr/>
          <p:nvPr>
            <p:extLst>
              <p:ext uri="{D42A27DB-BD31-4B8C-83A1-F6EECF244321}">
                <p14:modId xmlns:p14="http://schemas.microsoft.com/office/powerpoint/2010/main" val="2876768135"/>
              </p:ext>
            </p:extLst>
          </p:nvPr>
        </p:nvGraphicFramePr>
        <p:xfrm>
          <a:off x="5585987" y="838200"/>
          <a:ext cx="5730845" cy="53387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971304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2BACB578-9F18-1F13-E0A5-6901B27979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554670BF-3255-EE22-7380-536E46C65AEE}"/>
              </a:ext>
            </a:extLst>
          </p:cNvPr>
          <p:cNvSpPr txBox="1"/>
          <p:nvPr/>
        </p:nvSpPr>
        <p:spPr>
          <a:xfrm>
            <a:off x="3493270" y="1794294"/>
            <a:ext cx="5366060" cy="2070339"/>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9600" b="1" dirty="0">
                <a:solidFill>
                  <a:schemeClr val="accent3">
                    <a:lumMod val="60000"/>
                    <a:lumOff val="40000"/>
                  </a:schemeClr>
                </a:solidFill>
                <a:latin typeface="Iceland" panose="02000506000000020004" pitchFamily="2" charset="0"/>
                <a:ea typeface="+mj-ea"/>
                <a:cs typeface="+mj-cs"/>
              </a:rPr>
              <a:t>Thank You</a:t>
            </a:r>
          </a:p>
        </p:txBody>
      </p:sp>
    </p:spTree>
    <p:extLst>
      <p:ext uri="{BB962C8B-B14F-4D97-AF65-F5344CB8AC3E}">
        <p14:creationId xmlns:p14="http://schemas.microsoft.com/office/powerpoint/2010/main" val="13741636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7A2BC11C-25CD-BA01-B738-D4A5DD658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9B0E299B-AD77-C280-0CBC-B208B703F39E}"/>
              </a:ext>
            </a:extLst>
          </p:cNvPr>
          <p:cNvSpPr txBox="1"/>
          <p:nvPr/>
        </p:nvSpPr>
        <p:spPr>
          <a:xfrm>
            <a:off x="654928" y="574137"/>
            <a:ext cx="5487896" cy="619505"/>
          </a:xfrm>
          <a:prstGeom prst="rect">
            <a:avLst/>
          </a:prstGeom>
        </p:spPr>
        <p:txBody>
          <a:bodyPr vert="horz" lIns="91440" tIns="45720" rIns="91440" bIns="45720" rtlCol="0" anchor="b">
            <a:noAutofit/>
          </a:bodyPr>
          <a:lstStyle/>
          <a:p>
            <a:pPr indent="-228600">
              <a:lnSpc>
                <a:spcPct val="120000"/>
              </a:lnSpc>
              <a:spcAft>
                <a:spcPts val="600"/>
              </a:spcAft>
            </a:pPr>
            <a:r>
              <a:rPr lang="en-US" sz="4400" b="1" dirty="0">
                <a:solidFill>
                  <a:schemeClr val="accent3">
                    <a:lumMod val="40000"/>
                    <a:lumOff val="60000"/>
                  </a:schemeClr>
                </a:solidFill>
                <a:latin typeface="Iceland" panose="02000506000000020004" pitchFamily="2" charset="0"/>
              </a:rPr>
              <a:t>Goal &amp; Expected Results</a:t>
            </a:r>
          </a:p>
        </p:txBody>
      </p:sp>
      <p:sp>
        <p:nvSpPr>
          <p:cNvPr id="16" name="Freeform: Shape 15">
            <a:extLst>
              <a:ext uri="{FF2B5EF4-FFF2-40B4-BE49-F238E27FC236}">
                <a16:creationId xmlns:a16="http://schemas.microsoft.com/office/drawing/2014/main" id="{7EDC370B-A1E5-1BCE-360E-25CD04D0F3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37140" y="0"/>
            <a:ext cx="5054860" cy="6858000"/>
          </a:xfrm>
          <a:custGeom>
            <a:avLst/>
            <a:gdLst>
              <a:gd name="connsiteX0" fmla="*/ 677913 w 5054860"/>
              <a:gd name="connsiteY0" fmla="*/ 0 h 6858000"/>
              <a:gd name="connsiteX1" fmla="*/ 5054860 w 5054860"/>
              <a:gd name="connsiteY1" fmla="*/ 0 h 6858000"/>
              <a:gd name="connsiteX2" fmla="*/ 5054860 w 5054860"/>
              <a:gd name="connsiteY2" fmla="*/ 6858000 h 6858000"/>
              <a:gd name="connsiteX3" fmla="*/ 677913 w 5054860"/>
              <a:gd name="connsiteY3" fmla="*/ 6858000 h 6858000"/>
              <a:gd name="connsiteX4" fmla="*/ 0 w 5054860"/>
              <a:gd name="connsiteY4" fmla="*/ 6180087 h 6858000"/>
              <a:gd name="connsiteX5" fmla="*/ 0 w 5054860"/>
              <a:gd name="connsiteY5" fmla="*/ 677913 h 6858000"/>
              <a:gd name="connsiteX6" fmla="*/ 677913 w 5054860"/>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54860" h="6858000">
                <a:moveTo>
                  <a:pt x="677913" y="0"/>
                </a:moveTo>
                <a:lnTo>
                  <a:pt x="5054860" y="0"/>
                </a:lnTo>
                <a:lnTo>
                  <a:pt x="5054860" y="6858000"/>
                </a:lnTo>
                <a:lnTo>
                  <a:pt x="677913" y="6858000"/>
                </a:lnTo>
                <a:cubicBezTo>
                  <a:pt x="303512" y="6858000"/>
                  <a:pt x="0" y="6554488"/>
                  <a:pt x="0" y="6180087"/>
                </a:cubicBezTo>
                <a:lnTo>
                  <a:pt x="0" y="677913"/>
                </a:lnTo>
                <a:cubicBezTo>
                  <a:pt x="0" y="303512"/>
                  <a:pt x="303512" y="0"/>
                  <a:pt x="677913" y="0"/>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11" name="Graphic 10" descr="Bullseye">
            <a:extLst>
              <a:ext uri="{FF2B5EF4-FFF2-40B4-BE49-F238E27FC236}">
                <a16:creationId xmlns:a16="http://schemas.microsoft.com/office/drawing/2014/main" id="{B41473E5-6B1F-CE1B-335E-2B276B5D1B8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918580" y="1685536"/>
            <a:ext cx="3485372" cy="3485372"/>
          </a:xfrm>
          <a:prstGeom prst="rect">
            <a:avLst/>
          </a:prstGeom>
        </p:spPr>
      </p:pic>
      <p:sp>
        <p:nvSpPr>
          <p:cNvPr id="4" name="Slide Number Placeholder 3">
            <a:extLst>
              <a:ext uri="{FF2B5EF4-FFF2-40B4-BE49-F238E27FC236}">
                <a16:creationId xmlns:a16="http://schemas.microsoft.com/office/drawing/2014/main" id="{6B344179-FA59-CAB0-AF56-0F1C1ED1584E}"/>
              </a:ext>
            </a:extLst>
          </p:cNvPr>
          <p:cNvSpPr>
            <a:spLocks noGrp="1"/>
          </p:cNvSpPr>
          <p:nvPr>
            <p:ph type="sldNum" sz="quarter" idx="12"/>
          </p:nvPr>
        </p:nvSpPr>
        <p:spPr>
          <a:xfrm>
            <a:off x="11403951" y="6425816"/>
            <a:ext cx="429768" cy="365125"/>
          </a:xfrm>
        </p:spPr>
        <p:txBody>
          <a:bodyPr vert="horz" lIns="91440" tIns="45720" rIns="91440" bIns="45720" rtlCol="0" anchor="ctr">
            <a:normAutofit/>
          </a:bodyPr>
          <a:lstStyle/>
          <a:p>
            <a:pPr>
              <a:spcAft>
                <a:spcPts val="600"/>
              </a:spcAft>
            </a:pPr>
            <a:fld id="{6E91CC32-6A6B-4E2E-BBA1-6864F305DA26}" type="slidenum">
              <a:rPr lang="en-US">
                <a:solidFill>
                  <a:srgbClr val="000000"/>
                </a:solidFill>
              </a:rPr>
              <a:pPr>
                <a:spcAft>
                  <a:spcPts val="600"/>
                </a:spcAft>
              </a:pPr>
              <a:t>4</a:t>
            </a:fld>
            <a:endParaRPr lang="en-US" dirty="0">
              <a:solidFill>
                <a:srgbClr val="000000"/>
              </a:solidFill>
            </a:endParaRPr>
          </a:p>
        </p:txBody>
      </p:sp>
      <p:sp>
        <p:nvSpPr>
          <p:cNvPr id="6" name="Rectangle 1">
            <a:extLst>
              <a:ext uri="{FF2B5EF4-FFF2-40B4-BE49-F238E27FC236}">
                <a16:creationId xmlns:a16="http://schemas.microsoft.com/office/drawing/2014/main" id="{558C7331-850B-5846-505F-53600F3E0C93}"/>
              </a:ext>
            </a:extLst>
          </p:cNvPr>
          <p:cNvSpPr>
            <a:spLocks noChangeArrowheads="1"/>
          </p:cNvSpPr>
          <p:nvPr/>
        </p:nvSpPr>
        <p:spPr bwMode="auto">
          <a:xfrm>
            <a:off x="597242" y="1162582"/>
            <a:ext cx="6108358" cy="27853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spcBef>
                <a:spcPct val="0"/>
              </a:spcBef>
              <a:spcAft>
                <a:spcPts val="600"/>
              </a:spcAft>
              <a:buClrTx/>
              <a:buSzTx/>
              <a:buFontTx/>
              <a:buNone/>
              <a:tabLst/>
            </a:pPr>
            <a:endParaRPr kumimoji="0" lang="en-US" altLang="en-US" sz="2000" b="0" i="0" u="none" strike="noStrike" cap="none" normalizeH="0" baseline="0" dirty="0">
              <a:ln>
                <a:noFill/>
              </a:ln>
              <a:solidFill>
                <a:schemeClr val="tx1"/>
              </a:solidFill>
              <a:effectLst/>
              <a:latin typeface="Iceland" panose="02000506000000020004" pitchFamily="2" charset="0"/>
            </a:endParaRPr>
          </a:p>
          <a:p>
            <a:pPr marL="0" marR="0" lvl="0" indent="0" algn="l" defTabSz="914400" rtl="0" eaLnBrk="0" fontAlgn="base" latinLnBrk="0" hangingPunct="0">
              <a:spcBef>
                <a:spcPct val="0"/>
              </a:spcBef>
              <a:spcAft>
                <a:spcPts val="600"/>
              </a:spcAft>
              <a:buClrTx/>
              <a:buSzTx/>
              <a:buFontTx/>
              <a:buChar char="•"/>
              <a:tabLst/>
            </a:pPr>
            <a:r>
              <a:rPr kumimoji="0" lang="en-US" altLang="en-US" sz="2000" b="0" i="0" u="none" strike="noStrike" cap="none" normalizeH="0" baseline="0" dirty="0">
                <a:ln>
                  <a:noFill/>
                </a:ln>
                <a:solidFill>
                  <a:schemeClr val="tx1"/>
                </a:solidFill>
                <a:effectLst/>
                <a:latin typeface="Iceland" panose="02000506000000020004" pitchFamily="2" charset="0"/>
              </a:rPr>
              <a:t>Analyze the dataset, which includes demographic, lifestyle, and medical history attributes, to uncover key factors contributing to strokes.</a:t>
            </a:r>
          </a:p>
          <a:p>
            <a:pPr marL="0" marR="0" lvl="0" indent="0" algn="l" defTabSz="914400" rtl="0" eaLnBrk="0" fontAlgn="base" latinLnBrk="0" hangingPunct="0">
              <a:spcBef>
                <a:spcPct val="0"/>
              </a:spcBef>
              <a:spcAft>
                <a:spcPts val="600"/>
              </a:spcAft>
              <a:buClrTx/>
              <a:buSzTx/>
              <a:buFontTx/>
              <a:buChar char="•"/>
              <a:tabLst/>
            </a:pPr>
            <a:r>
              <a:rPr kumimoji="0" lang="en-US" altLang="en-US" sz="2000" b="0" i="0" u="none" strike="noStrike" cap="none" normalizeH="0" baseline="0" dirty="0">
                <a:ln>
                  <a:noFill/>
                </a:ln>
                <a:solidFill>
                  <a:schemeClr val="tx1"/>
                </a:solidFill>
                <a:effectLst/>
                <a:latin typeface="Iceland" panose="02000506000000020004" pitchFamily="2" charset="0"/>
              </a:rPr>
              <a:t>Perform data exploration and preprocessing to ensure data quality and relevance.</a:t>
            </a:r>
          </a:p>
          <a:p>
            <a:pPr marL="0" marR="0" lvl="0" indent="0" algn="l" defTabSz="914400" rtl="0" eaLnBrk="0" fontAlgn="base" latinLnBrk="0" hangingPunct="0">
              <a:spcBef>
                <a:spcPct val="0"/>
              </a:spcBef>
              <a:spcAft>
                <a:spcPts val="600"/>
              </a:spcAft>
              <a:buClrTx/>
              <a:buSzTx/>
              <a:buFontTx/>
              <a:buChar char="•"/>
              <a:tabLst/>
            </a:pPr>
            <a:r>
              <a:rPr kumimoji="0" lang="en-US" altLang="en-US" sz="2000" b="0" i="0" u="none" strike="noStrike" cap="none" normalizeH="0" baseline="0" dirty="0">
                <a:ln>
                  <a:noFill/>
                </a:ln>
                <a:solidFill>
                  <a:schemeClr val="tx1"/>
                </a:solidFill>
                <a:effectLst/>
                <a:latin typeface="Iceland" panose="02000506000000020004" pitchFamily="2" charset="0"/>
              </a:rPr>
              <a:t>Leverage machine learning techniques to build a reliable and accurate predictive model for stroke risk assessment </a:t>
            </a:r>
          </a:p>
        </p:txBody>
      </p:sp>
      <p:sp>
        <p:nvSpPr>
          <p:cNvPr id="7" name="Rectangle 2">
            <a:extLst>
              <a:ext uri="{FF2B5EF4-FFF2-40B4-BE49-F238E27FC236}">
                <a16:creationId xmlns:a16="http://schemas.microsoft.com/office/drawing/2014/main" id="{5436C73D-F67C-C7CC-0316-4D200FA5AA8C}"/>
              </a:ext>
            </a:extLst>
          </p:cNvPr>
          <p:cNvSpPr>
            <a:spLocks noChangeArrowheads="1"/>
          </p:cNvSpPr>
          <p:nvPr/>
        </p:nvSpPr>
        <p:spPr bwMode="auto">
          <a:xfrm>
            <a:off x="597242" y="3809177"/>
            <a:ext cx="5827285" cy="24776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spcBef>
                <a:spcPct val="0"/>
              </a:spcBef>
              <a:spcAft>
                <a:spcPts val="600"/>
              </a:spcAft>
              <a:buClrTx/>
              <a:buSzTx/>
              <a:buFontTx/>
              <a:buNone/>
              <a:tabLst/>
            </a:pPr>
            <a:endParaRPr kumimoji="0" lang="en-US" altLang="en-US" sz="2000" b="0" i="0" u="none" strike="noStrike" cap="none" normalizeH="0" baseline="0" dirty="0">
              <a:ln>
                <a:noFill/>
              </a:ln>
              <a:solidFill>
                <a:schemeClr val="tx1"/>
              </a:solidFill>
              <a:effectLst/>
              <a:latin typeface="Iceland" panose="02000506000000020004" pitchFamily="2" charset="0"/>
            </a:endParaRPr>
          </a:p>
          <a:p>
            <a:pPr marL="0" marR="0" lvl="0" indent="0" algn="l" defTabSz="914400" rtl="0" eaLnBrk="0" fontAlgn="base" latinLnBrk="0" hangingPunct="0">
              <a:spcBef>
                <a:spcPct val="0"/>
              </a:spcBef>
              <a:spcAft>
                <a:spcPts val="600"/>
              </a:spcAft>
              <a:buClrTx/>
              <a:buSzTx/>
              <a:buFontTx/>
              <a:buChar char="•"/>
              <a:tabLst/>
            </a:pPr>
            <a:r>
              <a:rPr kumimoji="0" lang="en-US" altLang="en-US" sz="2000" b="0" i="0" u="none" strike="noStrike" cap="none" normalizeH="0" baseline="0" dirty="0">
                <a:ln>
                  <a:noFill/>
                </a:ln>
                <a:solidFill>
                  <a:schemeClr val="tx1"/>
                </a:solidFill>
                <a:effectLst/>
                <a:latin typeface="Iceland" panose="02000506000000020004" pitchFamily="2" charset="0"/>
              </a:rPr>
              <a:t>A well-performing predictive model with high accuracy in identifying stroke risk.</a:t>
            </a:r>
          </a:p>
          <a:p>
            <a:pPr marL="0" marR="0" lvl="0" indent="0" algn="l" defTabSz="914400" rtl="0" eaLnBrk="0" fontAlgn="base" latinLnBrk="0" hangingPunct="0">
              <a:spcBef>
                <a:spcPct val="0"/>
              </a:spcBef>
              <a:spcAft>
                <a:spcPts val="600"/>
              </a:spcAft>
              <a:buClrTx/>
              <a:buSzTx/>
              <a:buFontTx/>
              <a:buChar char="•"/>
              <a:tabLst/>
            </a:pPr>
            <a:r>
              <a:rPr kumimoji="0" lang="en-US" altLang="en-US" sz="2000" b="0" i="0" u="none" strike="noStrike" cap="none" normalizeH="0" baseline="0" dirty="0">
                <a:ln>
                  <a:noFill/>
                </a:ln>
                <a:solidFill>
                  <a:schemeClr val="tx1"/>
                </a:solidFill>
                <a:effectLst/>
                <a:latin typeface="Iceland" panose="02000506000000020004" pitchFamily="2" charset="0"/>
              </a:rPr>
              <a:t>Insights into significant factors influencing stroke occurrences.</a:t>
            </a:r>
          </a:p>
          <a:p>
            <a:pPr marL="0" marR="0" lvl="0" indent="0" algn="l" defTabSz="914400" rtl="0" eaLnBrk="0" fontAlgn="base" latinLnBrk="0" hangingPunct="0">
              <a:spcBef>
                <a:spcPct val="0"/>
              </a:spcBef>
              <a:spcAft>
                <a:spcPts val="600"/>
              </a:spcAft>
              <a:buClrTx/>
              <a:buSzTx/>
              <a:buFontTx/>
              <a:buChar char="•"/>
              <a:tabLst/>
            </a:pPr>
            <a:r>
              <a:rPr kumimoji="0" lang="en-US" altLang="en-US" sz="2000" b="0" i="0" u="none" strike="noStrike" cap="none" normalizeH="0" baseline="0" dirty="0">
                <a:ln>
                  <a:noFill/>
                </a:ln>
                <a:solidFill>
                  <a:schemeClr val="tx1"/>
                </a:solidFill>
                <a:effectLst/>
                <a:latin typeface="Iceland" panose="02000506000000020004" pitchFamily="2" charset="0"/>
              </a:rPr>
              <a:t>A tool to support proactive healthcare decision-making and improve stroke prevention strategies </a:t>
            </a:r>
          </a:p>
        </p:txBody>
      </p:sp>
    </p:spTree>
    <p:extLst>
      <p:ext uri="{BB962C8B-B14F-4D97-AF65-F5344CB8AC3E}">
        <p14:creationId xmlns:p14="http://schemas.microsoft.com/office/powerpoint/2010/main" val="23752614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4953664-00AE-3372-CC5F-8A16F6C98EB6}"/>
              </a:ext>
            </a:extLst>
          </p:cNvPr>
          <p:cNvSpPr txBox="1"/>
          <p:nvPr/>
        </p:nvSpPr>
        <p:spPr>
          <a:xfrm>
            <a:off x="3282168" y="150241"/>
            <a:ext cx="6094562" cy="830997"/>
          </a:xfrm>
          <a:prstGeom prst="rect">
            <a:avLst/>
          </a:prstGeom>
          <a:noFill/>
        </p:spPr>
        <p:txBody>
          <a:bodyPr wrap="square">
            <a:spAutoFit/>
          </a:bodyPr>
          <a:lstStyle/>
          <a:p>
            <a:r>
              <a:rPr lang="en-IN" sz="4800" dirty="0">
                <a:solidFill>
                  <a:schemeClr val="accent3">
                    <a:lumMod val="60000"/>
                    <a:lumOff val="40000"/>
                  </a:schemeClr>
                </a:solidFill>
                <a:latin typeface="Iceland" panose="02000506000000020004" pitchFamily="2" charset="0"/>
              </a:rPr>
              <a:t>Project Overview</a:t>
            </a:r>
          </a:p>
        </p:txBody>
      </p:sp>
      <p:grpSp>
        <p:nvGrpSpPr>
          <p:cNvPr id="26" name="Google Shape;1419;p42">
            <a:extLst>
              <a:ext uri="{FF2B5EF4-FFF2-40B4-BE49-F238E27FC236}">
                <a16:creationId xmlns:a16="http://schemas.microsoft.com/office/drawing/2014/main" id="{D240DC57-1BD3-F98A-59E6-282C608C3462}"/>
              </a:ext>
            </a:extLst>
          </p:cNvPr>
          <p:cNvGrpSpPr/>
          <p:nvPr/>
        </p:nvGrpSpPr>
        <p:grpSpPr>
          <a:xfrm>
            <a:off x="3282168" y="1961775"/>
            <a:ext cx="4845757" cy="2184599"/>
            <a:chOff x="2843208" y="2108978"/>
            <a:chExt cx="3432000" cy="1573218"/>
          </a:xfrm>
        </p:grpSpPr>
        <p:grpSp>
          <p:nvGrpSpPr>
            <p:cNvPr id="27" name="Google Shape;1428;p42">
              <a:extLst>
                <a:ext uri="{FF2B5EF4-FFF2-40B4-BE49-F238E27FC236}">
                  <a16:creationId xmlns:a16="http://schemas.microsoft.com/office/drawing/2014/main" id="{353A7905-D64E-4A0F-60D9-CEEA6D70F5CF}"/>
                </a:ext>
              </a:extLst>
            </p:cNvPr>
            <p:cNvGrpSpPr/>
            <p:nvPr/>
          </p:nvGrpSpPr>
          <p:grpSpPr>
            <a:xfrm>
              <a:off x="2843208" y="2137533"/>
              <a:ext cx="1147201" cy="544217"/>
              <a:chOff x="2843208" y="2137533"/>
              <a:chExt cx="1147201" cy="544217"/>
            </a:xfrm>
          </p:grpSpPr>
          <p:sp>
            <p:nvSpPr>
              <p:cNvPr id="42" name="Google Shape;1429;p42">
                <a:extLst>
                  <a:ext uri="{FF2B5EF4-FFF2-40B4-BE49-F238E27FC236}">
                    <a16:creationId xmlns:a16="http://schemas.microsoft.com/office/drawing/2014/main" id="{C1B09C22-F75E-4544-09F8-FF9138091C93}"/>
                  </a:ext>
                </a:extLst>
              </p:cNvPr>
              <p:cNvSpPr/>
              <p:nvPr/>
            </p:nvSpPr>
            <p:spPr>
              <a:xfrm>
                <a:off x="2843208" y="2137533"/>
                <a:ext cx="540300" cy="540300"/>
              </a:xfrm>
              <a:prstGeom prst="ellipse">
                <a:avLst/>
              </a:prstGeom>
              <a:solidFill>
                <a:schemeClr val="lt1"/>
              </a:solidFill>
              <a:ln w="9525" cap="flat" cmpd="sng">
                <a:solidFill>
                  <a:schemeClr val="lt1"/>
                </a:solidFill>
                <a:prstDash val="solid"/>
                <a:round/>
                <a:headEnd type="none" w="sm" len="sm"/>
                <a:tailEnd type="none" w="sm" len="sm"/>
              </a:ln>
            </p:spPr>
            <p:txBody>
              <a:bodyPr spcFirstLastPara="1" wrap="square" lIns="0" tIns="0" rIns="0" bIns="91425" anchor="ctr" anchorCtr="0">
                <a:noAutofit/>
              </a:bodyPr>
              <a:lstStyle/>
              <a:p>
                <a:pPr marL="0" lvl="0" indent="0" algn="ctr" rtl="0">
                  <a:spcBef>
                    <a:spcPts val="0"/>
                  </a:spcBef>
                  <a:spcAft>
                    <a:spcPts val="0"/>
                  </a:spcAft>
                  <a:buNone/>
                </a:pPr>
                <a:endParaRPr sz="4200" b="1" dirty="0">
                  <a:solidFill>
                    <a:schemeClr val="dk1"/>
                  </a:solidFill>
                  <a:latin typeface="Iceland"/>
                  <a:ea typeface="Iceland"/>
                  <a:cs typeface="Iceland"/>
                  <a:sym typeface="Iceland"/>
                </a:endParaRPr>
              </a:p>
            </p:txBody>
          </p:sp>
          <p:cxnSp>
            <p:nvCxnSpPr>
              <p:cNvPr id="43" name="Google Shape;1430;p42">
                <a:extLst>
                  <a:ext uri="{FF2B5EF4-FFF2-40B4-BE49-F238E27FC236}">
                    <a16:creationId xmlns:a16="http://schemas.microsoft.com/office/drawing/2014/main" id="{4D49040D-56D3-7595-4379-0EE9B5E8E3BA}"/>
                  </a:ext>
                </a:extLst>
              </p:cNvPr>
              <p:cNvCxnSpPr>
                <a:cxnSpLocks/>
              </p:cNvCxnSpPr>
              <p:nvPr/>
            </p:nvCxnSpPr>
            <p:spPr>
              <a:xfrm>
                <a:off x="3383509" y="2411450"/>
                <a:ext cx="606900" cy="270300"/>
              </a:xfrm>
              <a:prstGeom prst="bentConnector2">
                <a:avLst/>
              </a:prstGeom>
              <a:noFill/>
              <a:ln w="9525" cap="flat" cmpd="sng">
                <a:solidFill>
                  <a:schemeClr val="lt1"/>
                </a:solidFill>
                <a:prstDash val="solid"/>
                <a:round/>
                <a:headEnd type="none" w="med" len="med"/>
                <a:tailEnd type="none" w="med" len="med"/>
              </a:ln>
            </p:spPr>
          </p:cxnSp>
        </p:grpSp>
        <p:grpSp>
          <p:nvGrpSpPr>
            <p:cNvPr id="28" name="Google Shape;1432;p42">
              <a:extLst>
                <a:ext uri="{FF2B5EF4-FFF2-40B4-BE49-F238E27FC236}">
                  <a16:creationId xmlns:a16="http://schemas.microsoft.com/office/drawing/2014/main" id="{80EBECE3-F367-9B27-4206-C541521D807E}"/>
                </a:ext>
              </a:extLst>
            </p:cNvPr>
            <p:cNvGrpSpPr/>
            <p:nvPr/>
          </p:nvGrpSpPr>
          <p:grpSpPr>
            <a:xfrm>
              <a:off x="4950647" y="2108978"/>
              <a:ext cx="1324561" cy="726341"/>
              <a:chOff x="4950647" y="2108978"/>
              <a:chExt cx="1324561" cy="726341"/>
            </a:xfrm>
          </p:grpSpPr>
          <p:sp>
            <p:nvSpPr>
              <p:cNvPr id="39" name="Google Shape;1433;p42">
                <a:extLst>
                  <a:ext uri="{FF2B5EF4-FFF2-40B4-BE49-F238E27FC236}">
                    <a16:creationId xmlns:a16="http://schemas.microsoft.com/office/drawing/2014/main" id="{A1F04B4D-01F6-3441-2429-43A33AF1E3EA}"/>
                  </a:ext>
                </a:extLst>
              </p:cNvPr>
              <p:cNvSpPr/>
              <p:nvPr/>
            </p:nvSpPr>
            <p:spPr>
              <a:xfrm>
                <a:off x="5734908" y="2108978"/>
                <a:ext cx="540300" cy="540300"/>
              </a:xfrm>
              <a:prstGeom prst="ellipse">
                <a:avLst/>
              </a:prstGeom>
              <a:solidFill>
                <a:schemeClr val="lt1"/>
              </a:solidFill>
              <a:ln w="9525" cap="flat" cmpd="sng">
                <a:solidFill>
                  <a:schemeClr val="lt1"/>
                </a:solidFill>
                <a:prstDash val="solid"/>
                <a:round/>
                <a:headEnd type="none" w="sm" len="sm"/>
                <a:tailEnd type="none" w="sm" len="sm"/>
              </a:ln>
            </p:spPr>
            <p:txBody>
              <a:bodyPr spcFirstLastPara="1" wrap="square" lIns="0" tIns="0" rIns="0" bIns="91425" anchor="ctr" anchorCtr="0">
                <a:noAutofit/>
              </a:bodyPr>
              <a:lstStyle/>
              <a:p>
                <a:pPr marL="0" lvl="0" indent="0" algn="ctr" rtl="0">
                  <a:spcBef>
                    <a:spcPts val="0"/>
                  </a:spcBef>
                  <a:spcAft>
                    <a:spcPts val="0"/>
                  </a:spcAft>
                  <a:buNone/>
                </a:pPr>
                <a:endParaRPr sz="4200" b="1" dirty="0">
                  <a:solidFill>
                    <a:schemeClr val="dk1"/>
                  </a:solidFill>
                  <a:latin typeface="Iceland"/>
                  <a:ea typeface="Iceland"/>
                  <a:cs typeface="Iceland"/>
                  <a:sym typeface="Iceland"/>
                </a:endParaRPr>
              </a:p>
            </p:txBody>
          </p:sp>
          <p:cxnSp>
            <p:nvCxnSpPr>
              <p:cNvPr id="40" name="Google Shape;1434;p42">
                <a:extLst>
                  <a:ext uri="{FF2B5EF4-FFF2-40B4-BE49-F238E27FC236}">
                    <a16:creationId xmlns:a16="http://schemas.microsoft.com/office/drawing/2014/main" id="{6B1BFC77-0373-F0E6-91AF-8850CACBC366}"/>
                  </a:ext>
                </a:extLst>
              </p:cNvPr>
              <p:cNvCxnSpPr>
                <a:cxnSpLocks/>
                <a:stCxn id="39" idx="2"/>
              </p:cNvCxnSpPr>
              <p:nvPr/>
            </p:nvCxnSpPr>
            <p:spPr>
              <a:xfrm flipH="1">
                <a:off x="5145708" y="2379128"/>
                <a:ext cx="589200" cy="270300"/>
              </a:xfrm>
              <a:prstGeom prst="bentConnector2">
                <a:avLst/>
              </a:prstGeom>
              <a:noFill/>
              <a:ln w="9525" cap="flat" cmpd="sng">
                <a:solidFill>
                  <a:schemeClr val="lt1"/>
                </a:solidFill>
                <a:prstDash val="solid"/>
                <a:round/>
                <a:headEnd type="none" w="med" len="med"/>
                <a:tailEnd type="none" w="med" len="med"/>
              </a:ln>
            </p:spPr>
          </p:cxnSp>
          <p:sp>
            <p:nvSpPr>
              <p:cNvPr id="41" name="Google Shape;1435;p42">
                <a:extLst>
                  <a:ext uri="{FF2B5EF4-FFF2-40B4-BE49-F238E27FC236}">
                    <a16:creationId xmlns:a16="http://schemas.microsoft.com/office/drawing/2014/main" id="{7033B2BD-81DA-E36E-CFC9-ABCF65502868}"/>
                  </a:ext>
                </a:extLst>
              </p:cNvPr>
              <p:cNvSpPr/>
              <p:nvPr/>
            </p:nvSpPr>
            <p:spPr>
              <a:xfrm>
                <a:off x="4950647" y="2445198"/>
                <a:ext cx="390121" cy="390121"/>
              </a:xfrm>
              <a:custGeom>
                <a:avLst/>
                <a:gdLst/>
                <a:ahLst/>
                <a:cxnLst/>
                <a:rect l="l" t="t" r="r" b="b"/>
                <a:pathLst>
                  <a:path w="110516" h="110516" extrusionOk="0">
                    <a:moveTo>
                      <a:pt x="55125" y="0"/>
                    </a:moveTo>
                    <a:cubicBezTo>
                      <a:pt x="55125" y="37400"/>
                      <a:pt x="37112" y="55125"/>
                      <a:pt x="0" y="55125"/>
                    </a:cubicBezTo>
                    <a:cubicBezTo>
                      <a:pt x="37112" y="55125"/>
                      <a:pt x="55125" y="73116"/>
                      <a:pt x="55125" y="110515"/>
                    </a:cubicBezTo>
                    <a:cubicBezTo>
                      <a:pt x="55125" y="73116"/>
                      <a:pt x="73116" y="55125"/>
                      <a:pt x="110516" y="55125"/>
                    </a:cubicBezTo>
                    <a:cubicBezTo>
                      <a:pt x="73116" y="55125"/>
                      <a:pt x="55125" y="37400"/>
                      <a:pt x="551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9" name="Google Shape;1436;p42">
              <a:extLst>
                <a:ext uri="{FF2B5EF4-FFF2-40B4-BE49-F238E27FC236}">
                  <a16:creationId xmlns:a16="http://schemas.microsoft.com/office/drawing/2014/main" id="{E309FC15-332D-4D5E-0A8A-7034993FEAC5}"/>
                </a:ext>
              </a:extLst>
            </p:cNvPr>
            <p:cNvSpPr/>
            <p:nvPr/>
          </p:nvSpPr>
          <p:spPr>
            <a:xfrm>
              <a:off x="3795349" y="2436436"/>
              <a:ext cx="390121" cy="390121"/>
            </a:xfrm>
            <a:custGeom>
              <a:avLst/>
              <a:gdLst/>
              <a:ahLst/>
              <a:cxnLst/>
              <a:rect l="l" t="t" r="r" b="b"/>
              <a:pathLst>
                <a:path w="110516" h="110516" extrusionOk="0">
                  <a:moveTo>
                    <a:pt x="55125" y="0"/>
                  </a:moveTo>
                  <a:cubicBezTo>
                    <a:pt x="55125" y="37400"/>
                    <a:pt x="37112" y="55125"/>
                    <a:pt x="0" y="55125"/>
                  </a:cubicBezTo>
                  <a:cubicBezTo>
                    <a:pt x="37112" y="55125"/>
                    <a:pt x="55125" y="73116"/>
                    <a:pt x="55125" y="110515"/>
                  </a:cubicBezTo>
                  <a:cubicBezTo>
                    <a:pt x="55125" y="73116"/>
                    <a:pt x="73116" y="55125"/>
                    <a:pt x="110516" y="55125"/>
                  </a:cubicBezTo>
                  <a:cubicBezTo>
                    <a:pt x="73116" y="55125"/>
                    <a:pt x="55125" y="37400"/>
                    <a:pt x="551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30" name="Google Shape;1437;p42">
              <a:extLst>
                <a:ext uri="{FF2B5EF4-FFF2-40B4-BE49-F238E27FC236}">
                  <a16:creationId xmlns:a16="http://schemas.microsoft.com/office/drawing/2014/main" id="{635A5598-9B50-93AE-0EDA-A8C1742405C0}"/>
                </a:ext>
              </a:extLst>
            </p:cNvPr>
            <p:cNvGrpSpPr/>
            <p:nvPr/>
          </p:nvGrpSpPr>
          <p:grpSpPr>
            <a:xfrm>
              <a:off x="2843209" y="2964359"/>
              <a:ext cx="3431999" cy="717837"/>
              <a:chOff x="2843209" y="2964359"/>
              <a:chExt cx="3431999" cy="717837"/>
            </a:xfrm>
          </p:grpSpPr>
          <p:grpSp>
            <p:nvGrpSpPr>
              <p:cNvPr id="31" name="Google Shape;1438;p42">
                <a:extLst>
                  <a:ext uri="{FF2B5EF4-FFF2-40B4-BE49-F238E27FC236}">
                    <a16:creationId xmlns:a16="http://schemas.microsoft.com/office/drawing/2014/main" id="{0FD8512B-FD02-F16B-3CE1-4D682E3E6A5E}"/>
                  </a:ext>
                </a:extLst>
              </p:cNvPr>
              <p:cNvGrpSpPr/>
              <p:nvPr/>
            </p:nvGrpSpPr>
            <p:grpSpPr>
              <a:xfrm>
                <a:off x="2843209" y="3141896"/>
                <a:ext cx="1147200" cy="540300"/>
                <a:chOff x="2843209" y="3141896"/>
                <a:chExt cx="1147200" cy="540300"/>
              </a:xfrm>
            </p:grpSpPr>
            <p:sp>
              <p:nvSpPr>
                <p:cNvPr id="37" name="Google Shape;1439;p42">
                  <a:extLst>
                    <a:ext uri="{FF2B5EF4-FFF2-40B4-BE49-F238E27FC236}">
                      <a16:creationId xmlns:a16="http://schemas.microsoft.com/office/drawing/2014/main" id="{0C3D8B43-B945-AC5F-1687-4A4483CBAA62}"/>
                    </a:ext>
                  </a:extLst>
                </p:cNvPr>
                <p:cNvSpPr/>
                <p:nvPr/>
              </p:nvSpPr>
              <p:spPr>
                <a:xfrm>
                  <a:off x="2843209" y="3141896"/>
                  <a:ext cx="540300" cy="540300"/>
                </a:xfrm>
                <a:prstGeom prst="ellipse">
                  <a:avLst/>
                </a:prstGeom>
                <a:solidFill>
                  <a:schemeClr val="lt1"/>
                </a:solidFill>
                <a:ln w="9525" cap="flat" cmpd="sng">
                  <a:solidFill>
                    <a:schemeClr val="lt1"/>
                  </a:solidFill>
                  <a:prstDash val="solid"/>
                  <a:round/>
                  <a:headEnd type="none" w="sm" len="sm"/>
                  <a:tailEnd type="none" w="sm" len="sm"/>
                </a:ln>
              </p:spPr>
              <p:txBody>
                <a:bodyPr spcFirstLastPara="1" wrap="square" lIns="0" tIns="0" rIns="0" bIns="91425" anchor="ctr" anchorCtr="0">
                  <a:noAutofit/>
                </a:bodyPr>
                <a:lstStyle/>
                <a:p>
                  <a:pPr marL="0" lvl="0" indent="0" algn="ctr" rtl="0">
                    <a:spcBef>
                      <a:spcPts val="0"/>
                    </a:spcBef>
                    <a:spcAft>
                      <a:spcPts val="0"/>
                    </a:spcAft>
                    <a:buNone/>
                  </a:pPr>
                  <a:endParaRPr sz="4200" b="1" dirty="0">
                    <a:solidFill>
                      <a:schemeClr val="dk1"/>
                    </a:solidFill>
                    <a:latin typeface="Iceland"/>
                    <a:ea typeface="Iceland"/>
                    <a:cs typeface="Iceland"/>
                    <a:sym typeface="Iceland"/>
                  </a:endParaRPr>
                </a:p>
              </p:txBody>
            </p:sp>
            <p:cxnSp>
              <p:nvCxnSpPr>
                <p:cNvPr id="38" name="Google Shape;1440;p42">
                  <a:extLst>
                    <a:ext uri="{FF2B5EF4-FFF2-40B4-BE49-F238E27FC236}">
                      <a16:creationId xmlns:a16="http://schemas.microsoft.com/office/drawing/2014/main" id="{4BF27AF0-9B89-5B31-6CCA-A698180A809F}"/>
                    </a:ext>
                  </a:extLst>
                </p:cNvPr>
                <p:cNvCxnSpPr>
                  <a:cxnSpLocks/>
                  <a:stCxn id="37" idx="6"/>
                </p:cNvCxnSpPr>
                <p:nvPr/>
              </p:nvCxnSpPr>
              <p:spPr>
                <a:xfrm rot="10800000" flipH="1">
                  <a:off x="3383509" y="3142046"/>
                  <a:ext cx="606900" cy="270000"/>
                </a:xfrm>
                <a:prstGeom prst="bentConnector2">
                  <a:avLst/>
                </a:prstGeom>
                <a:noFill/>
                <a:ln w="9525" cap="flat" cmpd="sng">
                  <a:solidFill>
                    <a:schemeClr val="lt1"/>
                  </a:solidFill>
                  <a:prstDash val="solid"/>
                  <a:round/>
                  <a:headEnd type="none" w="med" len="med"/>
                  <a:tailEnd type="none" w="med" len="med"/>
                </a:ln>
              </p:spPr>
            </p:cxnSp>
          </p:grpSp>
          <p:grpSp>
            <p:nvGrpSpPr>
              <p:cNvPr id="32" name="Google Shape;1442;p42">
                <a:extLst>
                  <a:ext uri="{FF2B5EF4-FFF2-40B4-BE49-F238E27FC236}">
                    <a16:creationId xmlns:a16="http://schemas.microsoft.com/office/drawing/2014/main" id="{6849F295-249C-18A8-2293-ABDC5C849BBE}"/>
                  </a:ext>
                </a:extLst>
              </p:cNvPr>
              <p:cNvGrpSpPr/>
              <p:nvPr/>
            </p:nvGrpSpPr>
            <p:grpSpPr>
              <a:xfrm>
                <a:off x="4950647" y="2964359"/>
                <a:ext cx="1324561" cy="706725"/>
                <a:chOff x="4950647" y="2964359"/>
                <a:chExt cx="1324561" cy="706725"/>
              </a:xfrm>
            </p:grpSpPr>
            <p:sp>
              <p:nvSpPr>
                <p:cNvPr id="34" name="Google Shape;1443;p42">
                  <a:extLst>
                    <a:ext uri="{FF2B5EF4-FFF2-40B4-BE49-F238E27FC236}">
                      <a16:creationId xmlns:a16="http://schemas.microsoft.com/office/drawing/2014/main" id="{182BC236-1CC3-CF8F-40A2-5A273366B42E}"/>
                    </a:ext>
                  </a:extLst>
                </p:cNvPr>
                <p:cNvSpPr/>
                <p:nvPr/>
              </p:nvSpPr>
              <p:spPr>
                <a:xfrm>
                  <a:off x="5734908" y="3130784"/>
                  <a:ext cx="540300" cy="540300"/>
                </a:xfrm>
                <a:prstGeom prst="ellipse">
                  <a:avLst/>
                </a:prstGeom>
                <a:solidFill>
                  <a:schemeClr val="lt1"/>
                </a:solidFill>
                <a:ln w="9525" cap="flat" cmpd="sng">
                  <a:solidFill>
                    <a:schemeClr val="lt1"/>
                  </a:solidFill>
                  <a:prstDash val="solid"/>
                  <a:round/>
                  <a:headEnd type="none" w="sm" len="sm"/>
                  <a:tailEnd type="none" w="sm" len="sm"/>
                </a:ln>
              </p:spPr>
              <p:txBody>
                <a:bodyPr spcFirstLastPara="1" wrap="square" lIns="0" tIns="0" rIns="0" bIns="91425" anchor="ctr" anchorCtr="0">
                  <a:noAutofit/>
                </a:bodyPr>
                <a:lstStyle/>
                <a:p>
                  <a:pPr marL="0" lvl="0" indent="0" algn="ctr" rtl="0">
                    <a:spcBef>
                      <a:spcPts val="0"/>
                    </a:spcBef>
                    <a:spcAft>
                      <a:spcPts val="0"/>
                    </a:spcAft>
                    <a:buNone/>
                  </a:pPr>
                  <a:endParaRPr sz="4200" b="1" dirty="0">
                    <a:solidFill>
                      <a:schemeClr val="dk1"/>
                    </a:solidFill>
                    <a:latin typeface="Iceland"/>
                    <a:ea typeface="Iceland"/>
                    <a:cs typeface="Iceland"/>
                    <a:sym typeface="Iceland"/>
                  </a:endParaRPr>
                </a:p>
              </p:txBody>
            </p:sp>
            <p:cxnSp>
              <p:nvCxnSpPr>
                <p:cNvPr id="35" name="Google Shape;1444;p42">
                  <a:extLst>
                    <a:ext uri="{FF2B5EF4-FFF2-40B4-BE49-F238E27FC236}">
                      <a16:creationId xmlns:a16="http://schemas.microsoft.com/office/drawing/2014/main" id="{011FDF39-848E-0890-3714-2D63458A7A4F}"/>
                    </a:ext>
                  </a:extLst>
                </p:cNvPr>
                <p:cNvCxnSpPr>
                  <a:cxnSpLocks/>
                  <a:endCxn id="34" idx="2"/>
                </p:cNvCxnSpPr>
                <p:nvPr/>
              </p:nvCxnSpPr>
              <p:spPr>
                <a:xfrm rot="16200000" flipH="1">
                  <a:off x="5305060" y="2971334"/>
                  <a:ext cx="270300" cy="589200"/>
                </a:xfrm>
                <a:prstGeom prst="bentConnector2">
                  <a:avLst/>
                </a:prstGeom>
                <a:noFill/>
                <a:ln w="9525" cap="flat" cmpd="sng">
                  <a:solidFill>
                    <a:schemeClr val="lt1"/>
                  </a:solidFill>
                  <a:prstDash val="solid"/>
                  <a:round/>
                  <a:headEnd type="none" w="med" len="med"/>
                  <a:tailEnd type="none" w="med" len="med"/>
                </a:ln>
              </p:spPr>
            </p:cxnSp>
            <p:sp>
              <p:nvSpPr>
                <p:cNvPr id="36" name="Google Shape;1445;p42">
                  <a:extLst>
                    <a:ext uri="{FF2B5EF4-FFF2-40B4-BE49-F238E27FC236}">
                      <a16:creationId xmlns:a16="http://schemas.microsoft.com/office/drawing/2014/main" id="{368F6D14-0311-9F2B-FB53-8B053600A5F4}"/>
                    </a:ext>
                  </a:extLst>
                </p:cNvPr>
                <p:cNvSpPr/>
                <p:nvPr/>
              </p:nvSpPr>
              <p:spPr>
                <a:xfrm>
                  <a:off x="4950647" y="2964359"/>
                  <a:ext cx="390121" cy="390121"/>
                </a:xfrm>
                <a:custGeom>
                  <a:avLst/>
                  <a:gdLst/>
                  <a:ahLst/>
                  <a:cxnLst/>
                  <a:rect l="l" t="t" r="r" b="b"/>
                  <a:pathLst>
                    <a:path w="110516" h="110516" extrusionOk="0">
                      <a:moveTo>
                        <a:pt x="55125" y="0"/>
                      </a:moveTo>
                      <a:cubicBezTo>
                        <a:pt x="55125" y="37400"/>
                        <a:pt x="37112" y="55125"/>
                        <a:pt x="0" y="55125"/>
                      </a:cubicBezTo>
                      <a:cubicBezTo>
                        <a:pt x="37112" y="55125"/>
                        <a:pt x="55125" y="73116"/>
                        <a:pt x="55125" y="110515"/>
                      </a:cubicBezTo>
                      <a:cubicBezTo>
                        <a:pt x="55125" y="73116"/>
                        <a:pt x="73116" y="55125"/>
                        <a:pt x="110516" y="55125"/>
                      </a:cubicBezTo>
                      <a:cubicBezTo>
                        <a:pt x="73116" y="55125"/>
                        <a:pt x="55125" y="37400"/>
                        <a:pt x="551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33" name="Google Shape;1446;p42">
                <a:extLst>
                  <a:ext uri="{FF2B5EF4-FFF2-40B4-BE49-F238E27FC236}">
                    <a16:creationId xmlns:a16="http://schemas.microsoft.com/office/drawing/2014/main" id="{79CC0E78-D82B-CEED-E7B2-12D027AB8C4D}"/>
                  </a:ext>
                </a:extLst>
              </p:cNvPr>
              <p:cNvSpPr/>
              <p:nvPr/>
            </p:nvSpPr>
            <p:spPr>
              <a:xfrm>
                <a:off x="3802751" y="3005851"/>
                <a:ext cx="390121" cy="390121"/>
              </a:xfrm>
              <a:custGeom>
                <a:avLst/>
                <a:gdLst/>
                <a:ahLst/>
                <a:cxnLst/>
                <a:rect l="l" t="t" r="r" b="b"/>
                <a:pathLst>
                  <a:path w="110516" h="110516" extrusionOk="0">
                    <a:moveTo>
                      <a:pt x="55125" y="0"/>
                    </a:moveTo>
                    <a:cubicBezTo>
                      <a:pt x="55125" y="37400"/>
                      <a:pt x="37112" y="55125"/>
                      <a:pt x="0" y="55125"/>
                    </a:cubicBezTo>
                    <a:cubicBezTo>
                      <a:pt x="37112" y="55125"/>
                      <a:pt x="55125" y="73116"/>
                      <a:pt x="55125" y="110515"/>
                    </a:cubicBezTo>
                    <a:cubicBezTo>
                      <a:pt x="55125" y="73116"/>
                      <a:pt x="73116" y="55125"/>
                      <a:pt x="110516" y="55125"/>
                    </a:cubicBezTo>
                    <a:cubicBezTo>
                      <a:pt x="73116" y="55125"/>
                      <a:pt x="55125" y="37400"/>
                      <a:pt x="551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sp>
        <p:nvSpPr>
          <p:cNvPr id="44" name="TextBox 43">
            <a:extLst>
              <a:ext uri="{FF2B5EF4-FFF2-40B4-BE49-F238E27FC236}">
                <a16:creationId xmlns:a16="http://schemas.microsoft.com/office/drawing/2014/main" id="{B4E422B7-A130-0E1A-0F75-ED958D9AED05}"/>
              </a:ext>
            </a:extLst>
          </p:cNvPr>
          <p:cNvSpPr txBox="1"/>
          <p:nvPr/>
        </p:nvSpPr>
        <p:spPr>
          <a:xfrm>
            <a:off x="4623623" y="2857061"/>
            <a:ext cx="2927061" cy="401156"/>
          </a:xfrm>
          <a:prstGeom prst="rect">
            <a:avLst/>
          </a:prstGeom>
          <a:noFill/>
        </p:spPr>
        <p:txBody>
          <a:bodyPr wrap="square">
            <a:spAutoFit/>
          </a:bodyPr>
          <a:lstStyle/>
          <a:p>
            <a:r>
              <a:rPr lang="en-IN" sz="2000" b="1" dirty="0">
                <a:solidFill>
                  <a:schemeClr val="accent3">
                    <a:lumMod val="60000"/>
                    <a:lumOff val="40000"/>
                  </a:schemeClr>
                </a:solidFill>
                <a:latin typeface="Iceland" panose="02000506000000020004" pitchFamily="2" charset="0"/>
              </a:rPr>
              <a:t>PROJECT OVERVIEW</a:t>
            </a:r>
          </a:p>
        </p:txBody>
      </p:sp>
      <p:sp>
        <p:nvSpPr>
          <p:cNvPr id="45" name="Google Shape;14161;p81">
            <a:extLst>
              <a:ext uri="{FF2B5EF4-FFF2-40B4-BE49-F238E27FC236}">
                <a16:creationId xmlns:a16="http://schemas.microsoft.com/office/drawing/2014/main" id="{E0D289B7-ADA8-1D47-4426-BEA3ED2A642E}"/>
              </a:ext>
            </a:extLst>
          </p:cNvPr>
          <p:cNvSpPr/>
          <p:nvPr/>
        </p:nvSpPr>
        <p:spPr>
          <a:xfrm>
            <a:off x="3393761" y="2159659"/>
            <a:ext cx="513327" cy="432772"/>
          </a:xfrm>
          <a:custGeom>
            <a:avLst/>
            <a:gdLst/>
            <a:ahLst/>
            <a:cxnLst/>
            <a:rect l="l" t="t" r="r" b="b"/>
            <a:pathLst>
              <a:path w="11431" h="9799" extrusionOk="0">
                <a:moveTo>
                  <a:pt x="4347" y="1"/>
                </a:moveTo>
                <a:cubicBezTo>
                  <a:pt x="3957" y="1"/>
                  <a:pt x="3588" y="148"/>
                  <a:pt x="3311" y="435"/>
                </a:cubicBezTo>
                <a:lnTo>
                  <a:pt x="3287" y="447"/>
                </a:lnTo>
                <a:lnTo>
                  <a:pt x="3275" y="447"/>
                </a:lnTo>
                <a:cubicBezTo>
                  <a:pt x="3189" y="435"/>
                  <a:pt x="3104" y="429"/>
                  <a:pt x="3019" y="429"/>
                </a:cubicBezTo>
                <a:cubicBezTo>
                  <a:pt x="2531" y="429"/>
                  <a:pt x="2074" y="633"/>
                  <a:pt x="1739" y="1019"/>
                </a:cubicBezTo>
                <a:cubicBezTo>
                  <a:pt x="1358" y="1459"/>
                  <a:pt x="1239" y="2055"/>
                  <a:pt x="1418" y="2602"/>
                </a:cubicBezTo>
                <a:lnTo>
                  <a:pt x="1418" y="2626"/>
                </a:lnTo>
                <a:lnTo>
                  <a:pt x="1406" y="2638"/>
                </a:lnTo>
                <a:cubicBezTo>
                  <a:pt x="549" y="3007"/>
                  <a:pt x="1" y="3841"/>
                  <a:pt x="1" y="4769"/>
                </a:cubicBezTo>
                <a:cubicBezTo>
                  <a:pt x="1" y="5507"/>
                  <a:pt x="346" y="6198"/>
                  <a:pt x="941" y="6627"/>
                </a:cubicBezTo>
                <a:lnTo>
                  <a:pt x="953" y="6638"/>
                </a:lnTo>
                <a:lnTo>
                  <a:pt x="941" y="6650"/>
                </a:lnTo>
                <a:cubicBezTo>
                  <a:pt x="608" y="7281"/>
                  <a:pt x="703" y="7996"/>
                  <a:pt x="1168" y="8532"/>
                </a:cubicBezTo>
                <a:cubicBezTo>
                  <a:pt x="1492" y="8915"/>
                  <a:pt x="1937" y="9116"/>
                  <a:pt x="2409" y="9116"/>
                </a:cubicBezTo>
                <a:cubicBezTo>
                  <a:pt x="2597" y="9116"/>
                  <a:pt x="2788" y="9084"/>
                  <a:pt x="2977" y="9020"/>
                </a:cubicBezTo>
                <a:lnTo>
                  <a:pt x="2989" y="9020"/>
                </a:lnTo>
                <a:lnTo>
                  <a:pt x="3013" y="9032"/>
                </a:lnTo>
                <a:cubicBezTo>
                  <a:pt x="3108" y="9210"/>
                  <a:pt x="3251" y="9377"/>
                  <a:pt x="3406" y="9496"/>
                </a:cubicBezTo>
                <a:cubicBezTo>
                  <a:pt x="3433" y="9523"/>
                  <a:pt x="3473" y="9536"/>
                  <a:pt x="3511" y="9536"/>
                </a:cubicBezTo>
                <a:cubicBezTo>
                  <a:pt x="3524" y="9536"/>
                  <a:pt x="3537" y="9535"/>
                  <a:pt x="3549" y="9532"/>
                </a:cubicBezTo>
                <a:cubicBezTo>
                  <a:pt x="3585" y="9532"/>
                  <a:pt x="3632" y="9496"/>
                  <a:pt x="3668" y="9472"/>
                </a:cubicBezTo>
                <a:cubicBezTo>
                  <a:pt x="3692" y="9436"/>
                  <a:pt x="3704" y="9377"/>
                  <a:pt x="3692" y="9329"/>
                </a:cubicBezTo>
                <a:cubicBezTo>
                  <a:pt x="3692" y="9294"/>
                  <a:pt x="3668" y="9246"/>
                  <a:pt x="3632" y="9210"/>
                </a:cubicBezTo>
                <a:cubicBezTo>
                  <a:pt x="3466" y="9079"/>
                  <a:pt x="3335" y="8913"/>
                  <a:pt x="3263" y="8710"/>
                </a:cubicBezTo>
                <a:cubicBezTo>
                  <a:pt x="3251" y="8663"/>
                  <a:pt x="3204" y="8639"/>
                  <a:pt x="3156" y="8603"/>
                </a:cubicBezTo>
                <a:cubicBezTo>
                  <a:pt x="3132" y="8597"/>
                  <a:pt x="3111" y="8594"/>
                  <a:pt x="3090" y="8594"/>
                </a:cubicBezTo>
                <a:cubicBezTo>
                  <a:pt x="3070" y="8594"/>
                  <a:pt x="3049" y="8597"/>
                  <a:pt x="3025" y="8603"/>
                </a:cubicBezTo>
                <a:cubicBezTo>
                  <a:pt x="2841" y="8695"/>
                  <a:pt x="2642" y="8741"/>
                  <a:pt x="2443" y="8741"/>
                </a:cubicBezTo>
                <a:cubicBezTo>
                  <a:pt x="2177" y="8741"/>
                  <a:pt x="1911" y="8659"/>
                  <a:pt x="1680" y="8496"/>
                </a:cubicBezTo>
                <a:cubicBezTo>
                  <a:pt x="1287" y="8222"/>
                  <a:pt x="1072" y="7758"/>
                  <a:pt x="1120" y="7281"/>
                </a:cubicBezTo>
                <a:cubicBezTo>
                  <a:pt x="1191" y="6615"/>
                  <a:pt x="1763" y="6091"/>
                  <a:pt x="2442" y="6091"/>
                </a:cubicBezTo>
                <a:cubicBezTo>
                  <a:pt x="2537" y="6091"/>
                  <a:pt x="2620" y="6019"/>
                  <a:pt x="2620" y="5912"/>
                </a:cubicBezTo>
                <a:cubicBezTo>
                  <a:pt x="2620" y="5817"/>
                  <a:pt x="2549" y="5734"/>
                  <a:pt x="2442" y="5734"/>
                </a:cubicBezTo>
                <a:cubicBezTo>
                  <a:pt x="1965" y="5734"/>
                  <a:pt x="1501" y="5936"/>
                  <a:pt x="1180" y="6317"/>
                </a:cubicBezTo>
                <a:lnTo>
                  <a:pt x="1168" y="6329"/>
                </a:lnTo>
                <a:lnTo>
                  <a:pt x="1144" y="6317"/>
                </a:lnTo>
                <a:cubicBezTo>
                  <a:pt x="644" y="5936"/>
                  <a:pt x="358" y="5365"/>
                  <a:pt x="358" y="4733"/>
                </a:cubicBezTo>
                <a:cubicBezTo>
                  <a:pt x="358" y="3948"/>
                  <a:pt x="822" y="3233"/>
                  <a:pt x="1549" y="2936"/>
                </a:cubicBezTo>
                <a:lnTo>
                  <a:pt x="1561" y="2912"/>
                </a:lnTo>
                <a:lnTo>
                  <a:pt x="1584" y="2936"/>
                </a:lnTo>
                <a:cubicBezTo>
                  <a:pt x="1882" y="3436"/>
                  <a:pt x="2430" y="3757"/>
                  <a:pt x="3025" y="3757"/>
                </a:cubicBezTo>
                <a:cubicBezTo>
                  <a:pt x="3108" y="3757"/>
                  <a:pt x="3204" y="3674"/>
                  <a:pt x="3204" y="3567"/>
                </a:cubicBezTo>
                <a:cubicBezTo>
                  <a:pt x="3204" y="3471"/>
                  <a:pt x="3132" y="3388"/>
                  <a:pt x="3025" y="3388"/>
                </a:cubicBezTo>
                <a:cubicBezTo>
                  <a:pt x="2501" y="3388"/>
                  <a:pt x="2025" y="3079"/>
                  <a:pt x="1822" y="2614"/>
                </a:cubicBezTo>
                <a:cubicBezTo>
                  <a:pt x="1620" y="2186"/>
                  <a:pt x="1668" y="1709"/>
                  <a:pt x="1942" y="1328"/>
                </a:cubicBezTo>
                <a:cubicBezTo>
                  <a:pt x="2196" y="946"/>
                  <a:pt x="2608" y="744"/>
                  <a:pt x="3058" y="744"/>
                </a:cubicBezTo>
                <a:cubicBezTo>
                  <a:pt x="3071" y="744"/>
                  <a:pt x="3084" y="745"/>
                  <a:pt x="3096" y="745"/>
                </a:cubicBezTo>
                <a:cubicBezTo>
                  <a:pt x="3549" y="769"/>
                  <a:pt x="3930" y="995"/>
                  <a:pt x="4156" y="1388"/>
                </a:cubicBezTo>
                <a:cubicBezTo>
                  <a:pt x="4189" y="1437"/>
                  <a:pt x="4245" y="1464"/>
                  <a:pt x="4307" y="1464"/>
                </a:cubicBezTo>
                <a:cubicBezTo>
                  <a:pt x="4335" y="1464"/>
                  <a:pt x="4365" y="1458"/>
                  <a:pt x="4394" y="1447"/>
                </a:cubicBezTo>
                <a:cubicBezTo>
                  <a:pt x="4466" y="1400"/>
                  <a:pt x="4501" y="1293"/>
                  <a:pt x="4454" y="1209"/>
                </a:cubicBezTo>
                <a:cubicBezTo>
                  <a:pt x="4275" y="923"/>
                  <a:pt x="4037" y="697"/>
                  <a:pt x="3727" y="554"/>
                </a:cubicBezTo>
                <a:lnTo>
                  <a:pt x="3692" y="531"/>
                </a:lnTo>
                <a:lnTo>
                  <a:pt x="3727" y="519"/>
                </a:lnTo>
                <a:cubicBezTo>
                  <a:pt x="3925" y="392"/>
                  <a:pt x="4142" y="329"/>
                  <a:pt x="4362" y="329"/>
                </a:cubicBezTo>
                <a:cubicBezTo>
                  <a:pt x="4553" y="329"/>
                  <a:pt x="4747" y="377"/>
                  <a:pt x="4930" y="471"/>
                </a:cubicBezTo>
                <a:cubicBezTo>
                  <a:pt x="5311" y="685"/>
                  <a:pt x="5537" y="1066"/>
                  <a:pt x="5537" y="1519"/>
                </a:cubicBezTo>
                <a:lnTo>
                  <a:pt x="5537" y="4031"/>
                </a:lnTo>
                <a:lnTo>
                  <a:pt x="5513" y="4031"/>
                </a:lnTo>
                <a:cubicBezTo>
                  <a:pt x="5156" y="4019"/>
                  <a:pt x="4918" y="3888"/>
                  <a:pt x="4751" y="3626"/>
                </a:cubicBezTo>
                <a:cubicBezTo>
                  <a:pt x="4719" y="3577"/>
                  <a:pt x="4652" y="3550"/>
                  <a:pt x="4590" y="3550"/>
                </a:cubicBezTo>
                <a:cubicBezTo>
                  <a:pt x="4562" y="3550"/>
                  <a:pt x="4535" y="3556"/>
                  <a:pt x="4513" y="3567"/>
                </a:cubicBezTo>
                <a:cubicBezTo>
                  <a:pt x="4442" y="3614"/>
                  <a:pt x="4406" y="3733"/>
                  <a:pt x="4454" y="3805"/>
                </a:cubicBezTo>
                <a:cubicBezTo>
                  <a:pt x="4680" y="4162"/>
                  <a:pt x="5037" y="4364"/>
                  <a:pt x="5490" y="4376"/>
                </a:cubicBezTo>
                <a:lnTo>
                  <a:pt x="5513" y="4376"/>
                </a:lnTo>
                <a:lnTo>
                  <a:pt x="5513" y="7008"/>
                </a:lnTo>
                <a:lnTo>
                  <a:pt x="5466" y="6984"/>
                </a:lnTo>
                <a:cubicBezTo>
                  <a:pt x="5240" y="6758"/>
                  <a:pt x="4930" y="6638"/>
                  <a:pt x="4620" y="6638"/>
                </a:cubicBezTo>
                <a:lnTo>
                  <a:pt x="3549" y="6638"/>
                </a:lnTo>
                <a:cubicBezTo>
                  <a:pt x="3454" y="6638"/>
                  <a:pt x="3370" y="6710"/>
                  <a:pt x="3370" y="6817"/>
                </a:cubicBezTo>
                <a:cubicBezTo>
                  <a:pt x="3370" y="6900"/>
                  <a:pt x="3442" y="6996"/>
                  <a:pt x="3549" y="6996"/>
                </a:cubicBezTo>
                <a:lnTo>
                  <a:pt x="4620" y="6996"/>
                </a:lnTo>
                <a:cubicBezTo>
                  <a:pt x="5109" y="6996"/>
                  <a:pt x="5490" y="7400"/>
                  <a:pt x="5490" y="7877"/>
                </a:cubicBezTo>
                <a:lnTo>
                  <a:pt x="5490" y="8258"/>
                </a:lnTo>
                <a:cubicBezTo>
                  <a:pt x="5490" y="8603"/>
                  <a:pt x="5347" y="8924"/>
                  <a:pt x="5073" y="9163"/>
                </a:cubicBezTo>
                <a:cubicBezTo>
                  <a:pt x="4859" y="9347"/>
                  <a:pt x="4589" y="9453"/>
                  <a:pt x="4310" y="9453"/>
                </a:cubicBezTo>
                <a:cubicBezTo>
                  <a:pt x="4247" y="9453"/>
                  <a:pt x="4184" y="9447"/>
                  <a:pt x="4120" y="9436"/>
                </a:cubicBezTo>
                <a:lnTo>
                  <a:pt x="4097" y="9436"/>
                </a:lnTo>
                <a:cubicBezTo>
                  <a:pt x="4061" y="9436"/>
                  <a:pt x="4025" y="9448"/>
                  <a:pt x="3989" y="9460"/>
                </a:cubicBezTo>
                <a:cubicBezTo>
                  <a:pt x="3942" y="9496"/>
                  <a:pt x="3930" y="9544"/>
                  <a:pt x="3918" y="9579"/>
                </a:cubicBezTo>
                <a:cubicBezTo>
                  <a:pt x="3906" y="9675"/>
                  <a:pt x="3966" y="9758"/>
                  <a:pt x="4061" y="9782"/>
                </a:cubicBezTo>
                <a:cubicBezTo>
                  <a:pt x="4137" y="9793"/>
                  <a:pt x="4213" y="9799"/>
                  <a:pt x="4289" y="9799"/>
                </a:cubicBezTo>
                <a:cubicBezTo>
                  <a:pt x="4842" y="9799"/>
                  <a:pt x="5372" y="9500"/>
                  <a:pt x="5644" y="9008"/>
                </a:cubicBezTo>
                <a:lnTo>
                  <a:pt x="5656" y="8972"/>
                </a:lnTo>
                <a:lnTo>
                  <a:pt x="5668" y="9008"/>
                </a:lnTo>
                <a:cubicBezTo>
                  <a:pt x="5951" y="9500"/>
                  <a:pt x="6473" y="9799"/>
                  <a:pt x="7024" y="9799"/>
                </a:cubicBezTo>
                <a:cubicBezTo>
                  <a:pt x="7100" y="9799"/>
                  <a:pt x="7176" y="9793"/>
                  <a:pt x="7252" y="9782"/>
                </a:cubicBezTo>
                <a:cubicBezTo>
                  <a:pt x="7335" y="9758"/>
                  <a:pt x="7418" y="9675"/>
                  <a:pt x="7395" y="9579"/>
                </a:cubicBezTo>
                <a:cubicBezTo>
                  <a:pt x="7395" y="9544"/>
                  <a:pt x="7371" y="9496"/>
                  <a:pt x="7323" y="9460"/>
                </a:cubicBezTo>
                <a:cubicBezTo>
                  <a:pt x="7288" y="9443"/>
                  <a:pt x="7260" y="9432"/>
                  <a:pt x="7228" y="9432"/>
                </a:cubicBezTo>
                <a:cubicBezTo>
                  <a:pt x="7217" y="9432"/>
                  <a:pt x="7205" y="9433"/>
                  <a:pt x="7192" y="9436"/>
                </a:cubicBezTo>
                <a:cubicBezTo>
                  <a:pt x="7129" y="9447"/>
                  <a:pt x="7066" y="9453"/>
                  <a:pt x="7003" y="9453"/>
                </a:cubicBezTo>
                <a:cubicBezTo>
                  <a:pt x="6723" y="9453"/>
                  <a:pt x="6454" y="9347"/>
                  <a:pt x="6240" y="9163"/>
                </a:cubicBezTo>
                <a:cubicBezTo>
                  <a:pt x="5978" y="8948"/>
                  <a:pt x="5823" y="8615"/>
                  <a:pt x="5823" y="8258"/>
                </a:cubicBezTo>
                <a:lnTo>
                  <a:pt x="5823" y="6746"/>
                </a:lnTo>
                <a:cubicBezTo>
                  <a:pt x="5823" y="6246"/>
                  <a:pt x="6228" y="5865"/>
                  <a:pt x="6704" y="5865"/>
                </a:cubicBezTo>
                <a:lnTo>
                  <a:pt x="8252" y="5865"/>
                </a:lnTo>
                <a:cubicBezTo>
                  <a:pt x="8335" y="5865"/>
                  <a:pt x="8430" y="5793"/>
                  <a:pt x="8430" y="5686"/>
                </a:cubicBezTo>
                <a:cubicBezTo>
                  <a:pt x="8430" y="5579"/>
                  <a:pt x="8359" y="5507"/>
                  <a:pt x="8252" y="5507"/>
                </a:cubicBezTo>
                <a:lnTo>
                  <a:pt x="6704" y="5507"/>
                </a:lnTo>
                <a:cubicBezTo>
                  <a:pt x="6383" y="5507"/>
                  <a:pt x="6085" y="5626"/>
                  <a:pt x="5847" y="5853"/>
                </a:cubicBezTo>
                <a:lnTo>
                  <a:pt x="5811" y="5876"/>
                </a:lnTo>
                <a:lnTo>
                  <a:pt x="5811" y="5210"/>
                </a:lnTo>
                <a:lnTo>
                  <a:pt x="5823" y="5210"/>
                </a:lnTo>
                <a:cubicBezTo>
                  <a:pt x="6549" y="5186"/>
                  <a:pt x="7133" y="4591"/>
                  <a:pt x="7133" y="3841"/>
                </a:cubicBezTo>
                <a:cubicBezTo>
                  <a:pt x="7133" y="3757"/>
                  <a:pt x="7061" y="3662"/>
                  <a:pt x="6954" y="3662"/>
                </a:cubicBezTo>
                <a:cubicBezTo>
                  <a:pt x="6859" y="3662"/>
                  <a:pt x="6775" y="3733"/>
                  <a:pt x="6775" y="3841"/>
                </a:cubicBezTo>
                <a:cubicBezTo>
                  <a:pt x="6775" y="4376"/>
                  <a:pt x="6359" y="4829"/>
                  <a:pt x="5823" y="4853"/>
                </a:cubicBezTo>
                <a:lnTo>
                  <a:pt x="5787" y="4853"/>
                </a:lnTo>
                <a:lnTo>
                  <a:pt x="5787" y="1543"/>
                </a:lnTo>
                <a:cubicBezTo>
                  <a:pt x="5787" y="1114"/>
                  <a:pt x="6013" y="709"/>
                  <a:pt x="6406" y="507"/>
                </a:cubicBezTo>
                <a:cubicBezTo>
                  <a:pt x="6582" y="408"/>
                  <a:pt x="6773" y="360"/>
                  <a:pt x="6963" y="360"/>
                </a:cubicBezTo>
                <a:cubicBezTo>
                  <a:pt x="7186" y="360"/>
                  <a:pt x="7410" y="426"/>
                  <a:pt x="7609" y="554"/>
                </a:cubicBezTo>
                <a:lnTo>
                  <a:pt x="7633" y="566"/>
                </a:lnTo>
                <a:lnTo>
                  <a:pt x="7728" y="602"/>
                </a:lnTo>
                <a:cubicBezTo>
                  <a:pt x="7430" y="733"/>
                  <a:pt x="7180" y="971"/>
                  <a:pt x="7002" y="1257"/>
                </a:cubicBezTo>
                <a:cubicBezTo>
                  <a:pt x="6954" y="1328"/>
                  <a:pt x="6966" y="1447"/>
                  <a:pt x="7061" y="1495"/>
                </a:cubicBezTo>
                <a:cubicBezTo>
                  <a:pt x="7086" y="1507"/>
                  <a:pt x="7116" y="1514"/>
                  <a:pt x="7147" y="1514"/>
                </a:cubicBezTo>
                <a:cubicBezTo>
                  <a:pt x="7206" y="1514"/>
                  <a:pt x="7268" y="1490"/>
                  <a:pt x="7299" y="1435"/>
                </a:cubicBezTo>
                <a:cubicBezTo>
                  <a:pt x="7526" y="1054"/>
                  <a:pt x="7918" y="816"/>
                  <a:pt x="8371" y="793"/>
                </a:cubicBezTo>
                <a:cubicBezTo>
                  <a:pt x="8405" y="790"/>
                  <a:pt x="8438" y="789"/>
                  <a:pt x="8471" y="789"/>
                </a:cubicBezTo>
                <a:cubicBezTo>
                  <a:pt x="8895" y="789"/>
                  <a:pt x="9271" y="998"/>
                  <a:pt x="9514" y="1340"/>
                </a:cubicBezTo>
                <a:cubicBezTo>
                  <a:pt x="9788" y="1709"/>
                  <a:pt x="9847" y="2186"/>
                  <a:pt x="9669" y="2602"/>
                </a:cubicBezTo>
                <a:cubicBezTo>
                  <a:pt x="9454" y="3114"/>
                  <a:pt x="8978" y="3436"/>
                  <a:pt x="8430" y="3436"/>
                </a:cubicBezTo>
                <a:cubicBezTo>
                  <a:pt x="8335" y="3436"/>
                  <a:pt x="8252" y="3519"/>
                  <a:pt x="8252" y="3614"/>
                </a:cubicBezTo>
                <a:cubicBezTo>
                  <a:pt x="8252" y="3721"/>
                  <a:pt x="8323" y="3793"/>
                  <a:pt x="8430" y="3793"/>
                </a:cubicBezTo>
                <a:cubicBezTo>
                  <a:pt x="9014" y="3793"/>
                  <a:pt x="9573" y="3483"/>
                  <a:pt x="9871" y="2983"/>
                </a:cubicBezTo>
                <a:lnTo>
                  <a:pt x="9883" y="2959"/>
                </a:lnTo>
                <a:lnTo>
                  <a:pt x="9907" y="2983"/>
                </a:lnTo>
                <a:cubicBezTo>
                  <a:pt x="10562" y="3257"/>
                  <a:pt x="10990" y="3841"/>
                  <a:pt x="11074" y="4555"/>
                </a:cubicBezTo>
                <a:cubicBezTo>
                  <a:pt x="11169" y="5269"/>
                  <a:pt x="10871" y="5936"/>
                  <a:pt x="10300" y="6353"/>
                </a:cubicBezTo>
                <a:lnTo>
                  <a:pt x="10288" y="6377"/>
                </a:lnTo>
                <a:lnTo>
                  <a:pt x="10276" y="6353"/>
                </a:lnTo>
                <a:cubicBezTo>
                  <a:pt x="9966" y="5984"/>
                  <a:pt x="9502" y="5781"/>
                  <a:pt x="9014" y="5781"/>
                </a:cubicBezTo>
                <a:cubicBezTo>
                  <a:pt x="8919" y="5781"/>
                  <a:pt x="8835" y="5853"/>
                  <a:pt x="8835" y="5960"/>
                </a:cubicBezTo>
                <a:cubicBezTo>
                  <a:pt x="8835" y="6055"/>
                  <a:pt x="8907" y="6138"/>
                  <a:pt x="9014" y="6138"/>
                </a:cubicBezTo>
                <a:cubicBezTo>
                  <a:pt x="9633" y="6138"/>
                  <a:pt x="10181" y="6579"/>
                  <a:pt x="10300" y="7186"/>
                </a:cubicBezTo>
                <a:cubicBezTo>
                  <a:pt x="10407" y="7698"/>
                  <a:pt x="10228" y="8186"/>
                  <a:pt x="9812" y="8496"/>
                </a:cubicBezTo>
                <a:cubicBezTo>
                  <a:pt x="9570" y="8688"/>
                  <a:pt x="9281" y="8786"/>
                  <a:pt x="8992" y="8786"/>
                </a:cubicBezTo>
                <a:cubicBezTo>
                  <a:pt x="8796" y="8786"/>
                  <a:pt x="8601" y="8742"/>
                  <a:pt x="8419" y="8651"/>
                </a:cubicBezTo>
                <a:cubicBezTo>
                  <a:pt x="8390" y="8643"/>
                  <a:pt x="8361" y="8632"/>
                  <a:pt x="8332" y="8632"/>
                </a:cubicBezTo>
                <a:cubicBezTo>
                  <a:pt x="8313" y="8632"/>
                  <a:pt x="8294" y="8637"/>
                  <a:pt x="8276" y="8651"/>
                </a:cubicBezTo>
                <a:cubicBezTo>
                  <a:pt x="8240" y="8663"/>
                  <a:pt x="8204" y="8698"/>
                  <a:pt x="8180" y="8758"/>
                </a:cubicBezTo>
                <a:cubicBezTo>
                  <a:pt x="8097" y="8948"/>
                  <a:pt x="7966" y="9127"/>
                  <a:pt x="7799" y="9258"/>
                </a:cubicBezTo>
                <a:cubicBezTo>
                  <a:pt x="7776" y="9294"/>
                  <a:pt x="7740" y="9329"/>
                  <a:pt x="7740" y="9377"/>
                </a:cubicBezTo>
                <a:cubicBezTo>
                  <a:pt x="7740" y="9425"/>
                  <a:pt x="7740" y="9472"/>
                  <a:pt x="7776" y="9508"/>
                </a:cubicBezTo>
                <a:cubicBezTo>
                  <a:pt x="7810" y="9556"/>
                  <a:pt x="7861" y="9581"/>
                  <a:pt x="7912" y="9581"/>
                </a:cubicBezTo>
                <a:cubicBezTo>
                  <a:pt x="7948" y="9581"/>
                  <a:pt x="7984" y="9568"/>
                  <a:pt x="8014" y="9544"/>
                </a:cubicBezTo>
                <a:cubicBezTo>
                  <a:pt x="8180" y="9413"/>
                  <a:pt x="8311" y="9258"/>
                  <a:pt x="8419" y="9079"/>
                </a:cubicBezTo>
                <a:lnTo>
                  <a:pt x="8430" y="9067"/>
                </a:lnTo>
                <a:lnTo>
                  <a:pt x="8442" y="9067"/>
                </a:lnTo>
                <a:cubicBezTo>
                  <a:pt x="8618" y="9127"/>
                  <a:pt x="8801" y="9156"/>
                  <a:pt x="8983" y="9156"/>
                </a:cubicBezTo>
                <a:cubicBezTo>
                  <a:pt x="9343" y="9156"/>
                  <a:pt x="9702" y="9043"/>
                  <a:pt x="10002" y="8829"/>
                </a:cubicBezTo>
                <a:cubicBezTo>
                  <a:pt x="10466" y="8484"/>
                  <a:pt x="10705" y="7960"/>
                  <a:pt x="10681" y="7400"/>
                </a:cubicBezTo>
                <a:cubicBezTo>
                  <a:pt x="10657" y="7162"/>
                  <a:pt x="10597" y="6924"/>
                  <a:pt x="10478" y="6710"/>
                </a:cubicBezTo>
                <a:lnTo>
                  <a:pt x="10466" y="6698"/>
                </a:lnTo>
                <a:lnTo>
                  <a:pt x="10478" y="6686"/>
                </a:lnTo>
                <a:cubicBezTo>
                  <a:pt x="11097" y="6198"/>
                  <a:pt x="11431" y="5507"/>
                  <a:pt x="11431" y="4769"/>
                </a:cubicBezTo>
                <a:cubicBezTo>
                  <a:pt x="11431" y="3841"/>
                  <a:pt x="10883" y="3007"/>
                  <a:pt x="10038" y="2638"/>
                </a:cubicBezTo>
                <a:lnTo>
                  <a:pt x="10026" y="2626"/>
                </a:lnTo>
                <a:lnTo>
                  <a:pt x="10026" y="2602"/>
                </a:lnTo>
                <a:cubicBezTo>
                  <a:pt x="10204" y="2055"/>
                  <a:pt x="10062" y="1459"/>
                  <a:pt x="9693" y="1019"/>
                </a:cubicBezTo>
                <a:cubicBezTo>
                  <a:pt x="9378" y="633"/>
                  <a:pt x="8907" y="429"/>
                  <a:pt x="8421" y="429"/>
                </a:cubicBezTo>
                <a:cubicBezTo>
                  <a:pt x="8337" y="429"/>
                  <a:pt x="8253" y="435"/>
                  <a:pt x="8169" y="447"/>
                </a:cubicBezTo>
                <a:lnTo>
                  <a:pt x="8157" y="447"/>
                </a:lnTo>
                <a:lnTo>
                  <a:pt x="8145" y="435"/>
                </a:lnTo>
                <a:cubicBezTo>
                  <a:pt x="7855" y="156"/>
                  <a:pt x="7473" y="2"/>
                  <a:pt x="7076" y="2"/>
                </a:cubicBezTo>
                <a:cubicBezTo>
                  <a:pt x="7000" y="2"/>
                  <a:pt x="6923" y="7"/>
                  <a:pt x="6847" y="19"/>
                </a:cubicBezTo>
                <a:cubicBezTo>
                  <a:pt x="6371" y="90"/>
                  <a:pt x="5966" y="376"/>
                  <a:pt x="5728" y="793"/>
                </a:cubicBezTo>
                <a:lnTo>
                  <a:pt x="5716" y="816"/>
                </a:lnTo>
                <a:lnTo>
                  <a:pt x="5704" y="793"/>
                </a:lnTo>
                <a:cubicBezTo>
                  <a:pt x="5466" y="376"/>
                  <a:pt x="5061" y="90"/>
                  <a:pt x="4585" y="19"/>
                </a:cubicBezTo>
                <a:cubicBezTo>
                  <a:pt x="4505" y="7"/>
                  <a:pt x="4426" y="1"/>
                  <a:pt x="434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 name="Google Shape;14161;p81">
            <a:extLst>
              <a:ext uri="{FF2B5EF4-FFF2-40B4-BE49-F238E27FC236}">
                <a16:creationId xmlns:a16="http://schemas.microsoft.com/office/drawing/2014/main" id="{E2A22E94-C96E-FB10-2746-E1611A575701}"/>
              </a:ext>
            </a:extLst>
          </p:cNvPr>
          <p:cNvSpPr/>
          <p:nvPr/>
        </p:nvSpPr>
        <p:spPr>
          <a:xfrm>
            <a:off x="7480735" y="2120110"/>
            <a:ext cx="513327" cy="432772"/>
          </a:xfrm>
          <a:custGeom>
            <a:avLst/>
            <a:gdLst/>
            <a:ahLst/>
            <a:cxnLst/>
            <a:rect l="l" t="t" r="r" b="b"/>
            <a:pathLst>
              <a:path w="11431" h="9799" extrusionOk="0">
                <a:moveTo>
                  <a:pt x="4347" y="1"/>
                </a:moveTo>
                <a:cubicBezTo>
                  <a:pt x="3957" y="1"/>
                  <a:pt x="3588" y="148"/>
                  <a:pt x="3311" y="435"/>
                </a:cubicBezTo>
                <a:lnTo>
                  <a:pt x="3287" y="447"/>
                </a:lnTo>
                <a:lnTo>
                  <a:pt x="3275" y="447"/>
                </a:lnTo>
                <a:cubicBezTo>
                  <a:pt x="3189" y="435"/>
                  <a:pt x="3104" y="429"/>
                  <a:pt x="3019" y="429"/>
                </a:cubicBezTo>
                <a:cubicBezTo>
                  <a:pt x="2531" y="429"/>
                  <a:pt x="2074" y="633"/>
                  <a:pt x="1739" y="1019"/>
                </a:cubicBezTo>
                <a:cubicBezTo>
                  <a:pt x="1358" y="1459"/>
                  <a:pt x="1239" y="2055"/>
                  <a:pt x="1418" y="2602"/>
                </a:cubicBezTo>
                <a:lnTo>
                  <a:pt x="1418" y="2626"/>
                </a:lnTo>
                <a:lnTo>
                  <a:pt x="1406" y="2638"/>
                </a:lnTo>
                <a:cubicBezTo>
                  <a:pt x="549" y="3007"/>
                  <a:pt x="1" y="3841"/>
                  <a:pt x="1" y="4769"/>
                </a:cubicBezTo>
                <a:cubicBezTo>
                  <a:pt x="1" y="5507"/>
                  <a:pt x="346" y="6198"/>
                  <a:pt x="941" y="6627"/>
                </a:cubicBezTo>
                <a:lnTo>
                  <a:pt x="953" y="6638"/>
                </a:lnTo>
                <a:lnTo>
                  <a:pt x="941" y="6650"/>
                </a:lnTo>
                <a:cubicBezTo>
                  <a:pt x="608" y="7281"/>
                  <a:pt x="703" y="7996"/>
                  <a:pt x="1168" y="8532"/>
                </a:cubicBezTo>
                <a:cubicBezTo>
                  <a:pt x="1492" y="8915"/>
                  <a:pt x="1937" y="9116"/>
                  <a:pt x="2409" y="9116"/>
                </a:cubicBezTo>
                <a:cubicBezTo>
                  <a:pt x="2597" y="9116"/>
                  <a:pt x="2788" y="9084"/>
                  <a:pt x="2977" y="9020"/>
                </a:cubicBezTo>
                <a:lnTo>
                  <a:pt x="2989" y="9020"/>
                </a:lnTo>
                <a:lnTo>
                  <a:pt x="3013" y="9032"/>
                </a:lnTo>
                <a:cubicBezTo>
                  <a:pt x="3108" y="9210"/>
                  <a:pt x="3251" y="9377"/>
                  <a:pt x="3406" y="9496"/>
                </a:cubicBezTo>
                <a:cubicBezTo>
                  <a:pt x="3433" y="9523"/>
                  <a:pt x="3473" y="9536"/>
                  <a:pt x="3511" y="9536"/>
                </a:cubicBezTo>
                <a:cubicBezTo>
                  <a:pt x="3524" y="9536"/>
                  <a:pt x="3537" y="9535"/>
                  <a:pt x="3549" y="9532"/>
                </a:cubicBezTo>
                <a:cubicBezTo>
                  <a:pt x="3585" y="9532"/>
                  <a:pt x="3632" y="9496"/>
                  <a:pt x="3668" y="9472"/>
                </a:cubicBezTo>
                <a:cubicBezTo>
                  <a:pt x="3692" y="9436"/>
                  <a:pt x="3704" y="9377"/>
                  <a:pt x="3692" y="9329"/>
                </a:cubicBezTo>
                <a:cubicBezTo>
                  <a:pt x="3692" y="9294"/>
                  <a:pt x="3668" y="9246"/>
                  <a:pt x="3632" y="9210"/>
                </a:cubicBezTo>
                <a:cubicBezTo>
                  <a:pt x="3466" y="9079"/>
                  <a:pt x="3335" y="8913"/>
                  <a:pt x="3263" y="8710"/>
                </a:cubicBezTo>
                <a:cubicBezTo>
                  <a:pt x="3251" y="8663"/>
                  <a:pt x="3204" y="8639"/>
                  <a:pt x="3156" y="8603"/>
                </a:cubicBezTo>
                <a:cubicBezTo>
                  <a:pt x="3132" y="8597"/>
                  <a:pt x="3111" y="8594"/>
                  <a:pt x="3090" y="8594"/>
                </a:cubicBezTo>
                <a:cubicBezTo>
                  <a:pt x="3070" y="8594"/>
                  <a:pt x="3049" y="8597"/>
                  <a:pt x="3025" y="8603"/>
                </a:cubicBezTo>
                <a:cubicBezTo>
                  <a:pt x="2841" y="8695"/>
                  <a:pt x="2642" y="8741"/>
                  <a:pt x="2443" y="8741"/>
                </a:cubicBezTo>
                <a:cubicBezTo>
                  <a:pt x="2177" y="8741"/>
                  <a:pt x="1911" y="8659"/>
                  <a:pt x="1680" y="8496"/>
                </a:cubicBezTo>
                <a:cubicBezTo>
                  <a:pt x="1287" y="8222"/>
                  <a:pt x="1072" y="7758"/>
                  <a:pt x="1120" y="7281"/>
                </a:cubicBezTo>
                <a:cubicBezTo>
                  <a:pt x="1191" y="6615"/>
                  <a:pt x="1763" y="6091"/>
                  <a:pt x="2442" y="6091"/>
                </a:cubicBezTo>
                <a:cubicBezTo>
                  <a:pt x="2537" y="6091"/>
                  <a:pt x="2620" y="6019"/>
                  <a:pt x="2620" y="5912"/>
                </a:cubicBezTo>
                <a:cubicBezTo>
                  <a:pt x="2620" y="5817"/>
                  <a:pt x="2549" y="5734"/>
                  <a:pt x="2442" y="5734"/>
                </a:cubicBezTo>
                <a:cubicBezTo>
                  <a:pt x="1965" y="5734"/>
                  <a:pt x="1501" y="5936"/>
                  <a:pt x="1180" y="6317"/>
                </a:cubicBezTo>
                <a:lnTo>
                  <a:pt x="1168" y="6329"/>
                </a:lnTo>
                <a:lnTo>
                  <a:pt x="1144" y="6317"/>
                </a:lnTo>
                <a:cubicBezTo>
                  <a:pt x="644" y="5936"/>
                  <a:pt x="358" y="5365"/>
                  <a:pt x="358" y="4733"/>
                </a:cubicBezTo>
                <a:cubicBezTo>
                  <a:pt x="358" y="3948"/>
                  <a:pt x="822" y="3233"/>
                  <a:pt x="1549" y="2936"/>
                </a:cubicBezTo>
                <a:lnTo>
                  <a:pt x="1561" y="2912"/>
                </a:lnTo>
                <a:lnTo>
                  <a:pt x="1584" y="2936"/>
                </a:lnTo>
                <a:cubicBezTo>
                  <a:pt x="1882" y="3436"/>
                  <a:pt x="2430" y="3757"/>
                  <a:pt x="3025" y="3757"/>
                </a:cubicBezTo>
                <a:cubicBezTo>
                  <a:pt x="3108" y="3757"/>
                  <a:pt x="3204" y="3674"/>
                  <a:pt x="3204" y="3567"/>
                </a:cubicBezTo>
                <a:cubicBezTo>
                  <a:pt x="3204" y="3471"/>
                  <a:pt x="3132" y="3388"/>
                  <a:pt x="3025" y="3388"/>
                </a:cubicBezTo>
                <a:cubicBezTo>
                  <a:pt x="2501" y="3388"/>
                  <a:pt x="2025" y="3079"/>
                  <a:pt x="1822" y="2614"/>
                </a:cubicBezTo>
                <a:cubicBezTo>
                  <a:pt x="1620" y="2186"/>
                  <a:pt x="1668" y="1709"/>
                  <a:pt x="1942" y="1328"/>
                </a:cubicBezTo>
                <a:cubicBezTo>
                  <a:pt x="2196" y="946"/>
                  <a:pt x="2608" y="744"/>
                  <a:pt x="3058" y="744"/>
                </a:cubicBezTo>
                <a:cubicBezTo>
                  <a:pt x="3071" y="744"/>
                  <a:pt x="3084" y="745"/>
                  <a:pt x="3096" y="745"/>
                </a:cubicBezTo>
                <a:cubicBezTo>
                  <a:pt x="3549" y="769"/>
                  <a:pt x="3930" y="995"/>
                  <a:pt x="4156" y="1388"/>
                </a:cubicBezTo>
                <a:cubicBezTo>
                  <a:pt x="4189" y="1437"/>
                  <a:pt x="4245" y="1464"/>
                  <a:pt x="4307" y="1464"/>
                </a:cubicBezTo>
                <a:cubicBezTo>
                  <a:pt x="4335" y="1464"/>
                  <a:pt x="4365" y="1458"/>
                  <a:pt x="4394" y="1447"/>
                </a:cubicBezTo>
                <a:cubicBezTo>
                  <a:pt x="4466" y="1400"/>
                  <a:pt x="4501" y="1293"/>
                  <a:pt x="4454" y="1209"/>
                </a:cubicBezTo>
                <a:cubicBezTo>
                  <a:pt x="4275" y="923"/>
                  <a:pt x="4037" y="697"/>
                  <a:pt x="3727" y="554"/>
                </a:cubicBezTo>
                <a:lnTo>
                  <a:pt x="3692" y="531"/>
                </a:lnTo>
                <a:lnTo>
                  <a:pt x="3727" y="519"/>
                </a:lnTo>
                <a:cubicBezTo>
                  <a:pt x="3925" y="392"/>
                  <a:pt x="4142" y="329"/>
                  <a:pt x="4362" y="329"/>
                </a:cubicBezTo>
                <a:cubicBezTo>
                  <a:pt x="4553" y="329"/>
                  <a:pt x="4747" y="377"/>
                  <a:pt x="4930" y="471"/>
                </a:cubicBezTo>
                <a:cubicBezTo>
                  <a:pt x="5311" y="685"/>
                  <a:pt x="5537" y="1066"/>
                  <a:pt x="5537" y="1519"/>
                </a:cubicBezTo>
                <a:lnTo>
                  <a:pt x="5537" y="4031"/>
                </a:lnTo>
                <a:lnTo>
                  <a:pt x="5513" y="4031"/>
                </a:lnTo>
                <a:cubicBezTo>
                  <a:pt x="5156" y="4019"/>
                  <a:pt x="4918" y="3888"/>
                  <a:pt x="4751" y="3626"/>
                </a:cubicBezTo>
                <a:cubicBezTo>
                  <a:pt x="4719" y="3577"/>
                  <a:pt x="4652" y="3550"/>
                  <a:pt x="4590" y="3550"/>
                </a:cubicBezTo>
                <a:cubicBezTo>
                  <a:pt x="4562" y="3550"/>
                  <a:pt x="4535" y="3556"/>
                  <a:pt x="4513" y="3567"/>
                </a:cubicBezTo>
                <a:cubicBezTo>
                  <a:pt x="4442" y="3614"/>
                  <a:pt x="4406" y="3733"/>
                  <a:pt x="4454" y="3805"/>
                </a:cubicBezTo>
                <a:cubicBezTo>
                  <a:pt x="4680" y="4162"/>
                  <a:pt x="5037" y="4364"/>
                  <a:pt x="5490" y="4376"/>
                </a:cubicBezTo>
                <a:lnTo>
                  <a:pt x="5513" y="4376"/>
                </a:lnTo>
                <a:lnTo>
                  <a:pt x="5513" y="7008"/>
                </a:lnTo>
                <a:lnTo>
                  <a:pt x="5466" y="6984"/>
                </a:lnTo>
                <a:cubicBezTo>
                  <a:pt x="5240" y="6758"/>
                  <a:pt x="4930" y="6638"/>
                  <a:pt x="4620" y="6638"/>
                </a:cubicBezTo>
                <a:lnTo>
                  <a:pt x="3549" y="6638"/>
                </a:lnTo>
                <a:cubicBezTo>
                  <a:pt x="3454" y="6638"/>
                  <a:pt x="3370" y="6710"/>
                  <a:pt x="3370" y="6817"/>
                </a:cubicBezTo>
                <a:cubicBezTo>
                  <a:pt x="3370" y="6900"/>
                  <a:pt x="3442" y="6996"/>
                  <a:pt x="3549" y="6996"/>
                </a:cubicBezTo>
                <a:lnTo>
                  <a:pt x="4620" y="6996"/>
                </a:lnTo>
                <a:cubicBezTo>
                  <a:pt x="5109" y="6996"/>
                  <a:pt x="5490" y="7400"/>
                  <a:pt x="5490" y="7877"/>
                </a:cubicBezTo>
                <a:lnTo>
                  <a:pt x="5490" y="8258"/>
                </a:lnTo>
                <a:cubicBezTo>
                  <a:pt x="5490" y="8603"/>
                  <a:pt x="5347" y="8924"/>
                  <a:pt x="5073" y="9163"/>
                </a:cubicBezTo>
                <a:cubicBezTo>
                  <a:pt x="4859" y="9347"/>
                  <a:pt x="4589" y="9453"/>
                  <a:pt x="4310" y="9453"/>
                </a:cubicBezTo>
                <a:cubicBezTo>
                  <a:pt x="4247" y="9453"/>
                  <a:pt x="4184" y="9447"/>
                  <a:pt x="4120" y="9436"/>
                </a:cubicBezTo>
                <a:lnTo>
                  <a:pt x="4097" y="9436"/>
                </a:lnTo>
                <a:cubicBezTo>
                  <a:pt x="4061" y="9436"/>
                  <a:pt x="4025" y="9448"/>
                  <a:pt x="3989" y="9460"/>
                </a:cubicBezTo>
                <a:cubicBezTo>
                  <a:pt x="3942" y="9496"/>
                  <a:pt x="3930" y="9544"/>
                  <a:pt x="3918" y="9579"/>
                </a:cubicBezTo>
                <a:cubicBezTo>
                  <a:pt x="3906" y="9675"/>
                  <a:pt x="3966" y="9758"/>
                  <a:pt x="4061" y="9782"/>
                </a:cubicBezTo>
                <a:cubicBezTo>
                  <a:pt x="4137" y="9793"/>
                  <a:pt x="4213" y="9799"/>
                  <a:pt x="4289" y="9799"/>
                </a:cubicBezTo>
                <a:cubicBezTo>
                  <a:pt x="4842" y="9799"/>
                  <a:pt x="5372" y="9500"/>
                  <a:pt x="5644" y="9008"/>
                </a:cubicBezTo>
                <a:lnTo>
                  <a:pt x="5656" y="8972"/>
                </a:lnTo>
                <a:lnTo>
                  <a:pt x="5668" y="9008"/>
                </a:lnTo>
                <a:cubicBezTo>
                  <a:pt x="5951" y="9500"/>
                  <a:pt x="6473" y="9799"/>
                  <a:pt x="7024" y="9799"/>
                </a:cubicBezTo>
                <a:cubicBezTo>
                  <a:pt x="7100" y="9799"/>
                  <a:pt x="7176" y="9793"/>
                  <a:pt x="7252" y="9782"/>
                </a:cubicBezTo>
                <a:cubicBezTo>
                  <a:pt x="7335" y="9758"/>
                  <a:pt x="7418" y="9675"/>
                  <a:pt x="7395" y="9579"/>
                </a:cubicBezTo>
                <a:cubicBezTo>
                  <a:pt x="7395" y="9544"/>
                  <a:pt x="7371" y="9496"/>
                  <a:pt x="7323" y="9460"/>
                </a:cubicBezTo>
                <a:cubicBezTo>
                  <a:pt x="7288" y="9443"/>
                  <a:pt x="7260" y="9432"/>
                  <a:pt x="7228" y="9432"/>
                </a:cubicBezTo>
                <a:cubicBezTo>
                  <a:pt x="7217" y="9432"/>
                  <a:pt x="7205" y="9433"/>
                  <a:pt x="7192" y="9436"/>
                </a:cubicBezTo>
                <a:cubicBezTo>
                  <a:pt x="7129" y="9447"/>
                  <a:pt x="7066" y="9453"/>
                  <a:pt x="7003" y="9453"/>
                </a:cubicBezTo>
                <a:cubicBezTo>
                  <a:pt x="6723" y="9453"/>
                  <a:pt x="6454" y="9347"/>
                  <a:pt x="6240" y="9163"/>
                </a:cubicBezTo>
                <a:cubicBezTo>
                  <a:pt x="5978" y="8948"/>
                  <a:pt x="5823" y="8615"/>
                  <a:pt x="5823" y="8258"/>
                </a:cubicBezTo>
                <a:lnTo>
                  <a:pt x="5823" y="6746"/>
                </a:lnTo>
                <a:cubicBezTo>
                  <a:pt x="5823" y="6246"/>
                  <a:pt x="6228" y="5865"/>
                  <a:pt x="6704" y="5865"/>
                </a:cubicBezTo>
                <a:lnTo>
                  <a:pt x="8252" y="5865"/>
                </a:lnTo>
                <a:cubicBezTo>
                  <a:pt x="8335" y="5865"/>
                  <a:pt x="8430" y="5793"/>
                  <a:pt x="8430" y="5686"/>
                </a:cubicBezTo>
                <a:cubicBezTo>
                  <a:pt x="8430" y="5579"/>
                  <a:pt x="8359" y="5507"/>
                  <a:pt x="8252" y="5507"/>
                </a:cubicBezTo>
                <a:lnTo>
                  <a:pt x="6704" y="5507"/>
                </a:lnTo>
                <a:cubicBezTo>
                  <a:pt x="6383" y="5507"/>
                  <a:pt x="6085" y="5626"/>
                  <a:pt x="5847" y="5853"/>
                </a:cubicBezTo>
                <a:lnTo>
                  <a:pt x="5811" y="5876"/>
                </a:lnTo>
                <a:lnTo>
                  <a:pt x="5811" y="5210"/>
                </a:lnTo>
                <a:lnTo>
                  <a:pt x="5823" y="5210"/>
                </a:lnTo>
                <a:cubicBezTo>
                  <a:pt x="6549" y="5186"/>
                  <a:pt x="7133" y="4591"/>
                  <a:pt x="7133" y="3841"/>
                </a:cubicBezTo>
                <a:cubicBezTo>
                  <a:pt x="7133" y="3757"/>
                  <a:pt x="7061" y="3662"/>
                  <a:pt x="6954" y="3662"/>
                </a:cubicBezTo>
                <a:cubicBezTo>
                  <a:pt x="6859" y="3662"/>
                  <a:pt x="6775" y="3733"/>
                  <a:pt x="6775" y="3841"/>
                </a:cubicBezTo>
                <a:cubicBezTo>
                  <a:pt x="6775" y="4376"/>
                  <a:pt x="6359" y="4829"/>
                  <a:pt x="5823" y="4853"/>
                </a:cubicBezTo>
                <a:lnTo>
                  <a:pt x="5787" y="4853"/>
                </a:lnTo>
                <a:lnTo>
                  <a:pt x="5787" y="1543"/>
                </a:lnTo>
                <a:cubicBezTo>
                  <a:pt x="5787" y="1114"/>
                  <a:pt x="6013" y="709"/>
                  <a:pt x="6406" y="507"/>
                </a:cubicBezTo>
                <a:cubicBezTo>
                  <a:pt x="6582" y="408"/>
                  <a:pt x="6773" y="360"/>
                  <a:pt x="6963" y="360"/>
                </a:cubicBezTo>
                <a:cubicBezTo>
                  <a:pt x="7186" y="360"/>
                  <a:pt x="7410" y="426"/>
                  <a:pt x="7609" y="554"/>
                </a:cubicBezTo>
                <a:lnTo>
                  <a:pt x="7633" y="566"/>
                </a:lnTo>
                <a:lnTo>
                  <a:pt x="7728" y="602"/>
                </a:lnTo>
                <a:cubicBezTo>
                  <a:pt x="7430" y="733"/>
                  <a:pt x="7180" y="971"/>
                  <a:pt x="7002" y="1257"/>
                </a:cubicBezTo>
                <a:cubicBezTo>
                  <a:pt x="6954" y="1328"/>
                  <a:pt x="6966" y="1447"/>
                  <a:pt x="7061" y="1495"/>
                </a:cubicBezTo>
                <a:cubicBezTo>
                  <a:pt x="7086" y="1507"/>
                  <a:pt x="7116" y="1514"/>
                  <a:pt x="7147" y="1514"/>
                </a:cubicBezTo>
                <a:cubicBezTo>
                  <a:pt x="7206" y="1514"/>
                  <a:pt x="7268" y="1490"/>
                  <a:pt x="7299" y="1435"/>
                </a:cubicBezTo>
                <a:cubicBezTo>
                  <a:pt x="7526" y="1054"/>
                  <a:pt x="7918" y="816"/>
                  <a:pt x="8371" y="793"/>
                </a:cubicBezTo>
                <a:cubicBezTo>
                  <a:pt x="8405" y="790"/>
                  <a:pt x="8438" y="789"/>
                  <a:pt x="8471" y="789"/>
                </a:cubicBezTo>
                <a:cubicBezTo>
                  <a:pt x="8895" y="789"/>
                  <a:pt x="9271" y="998"/>
                  <a:pt x="9514" y="1340"/>
                </a:cubicBezTo>
                <a:cubicBezTo>
                  <a:pt x="9788" y="1709"/>
                  <a:pt x="9847" y="2186"/>
                  <a:pt x="9669" y="2602"/>
                </a:cubicBezTo>
                <a:cubicBezTo>
                  <a:pt x="9454" y="3114"/>
                  <a:pt x="8978" y="3436"/>
                  <a:pt x="8430" y="3436"/>
                </a:cubicBezTo>
                <a:cubicBezTo>
                  <a:pt x="8335" y="3436"/>
                  <a:pt x="8252" y="3519"/>
                  <a:pt x="8252" y="3614"/>
                </a:cubicBezTo>
                <a:cubicBezTo>
                  <a:pt x="8252" y="3721"/>
                  <a:pt x="8323" y="3793"/>
                  <a:pt x="8430" y="3793"/>
                </a:cubicBezTo>
                <a:cubicBezTo>
                  <a:pt x="9014" y="3793"/>
                  <a:pt x="9573" y="3483"/>
                  <a:pt x="9871" y="2983"/>
                </a:cubicBezTo>
                <a:lnTo>
                  <a:pt x="9883" y="2959"/>
                </a:lnTo>
                <a:lnTo>
                  <a:pt x="9907" y="2983"/>
                </a:lnTo>
                <a:cubicBezTo>
                  <a:pt x="10562" y="3257"/>
                  <a:pt x="10990" y="3841"/>
                  <a:pt x="11074" y="4555"/>
                </a:cubicBezTo>
                <a:cubicBezTo>
                  <a:pt x="11169" y="5269"/>
                  <a:pt x="10871" y="5936"/>
                  <a:pt x="10300" y="6353"/>
                </a:cubicBezTo>
                <a:lnTo>
                  <a:pt x="10288" y="6377"/>
                </a:lnTo>
                <a:lnTo>
                  <a:pt x="10276" y="6353"/>
                </a:lnTo>
                <a:cubicBezTo>
                  <a:pt x="9966" y="5984"/>
                  <a:pt x="9502" y="5781"/>
                  <a:pt x="9014" y="5781"/>
                </a:cubicBezTo>
                <a:cubicBezTo>
                  <a:pt x="8919" y="5781"/>
                  <a:pt x="8835" y="5853"/>
                  <a:pt x="8835" y="5960"/>
                </a:cubicBezTo>
                <a:cubicBezTo>
                  <a:pt x="8835" y="6055"/>
                  <a:pt x="8907" y="6138"/>
                  <a:pt x="9014" y="6138"/>
                </a:cubicBezTo>
                <a:cubicBezTo>
                  <a:pt x="9633" y="6138"/>
                  <a:pt x="10181" y="6579"/>
                  <a:pt x="10300" y="7186"/>
                </a:cubicBezTo>
                <a:cubicBezTo>
                  <a:pt x="10407" y="7698"/>
                  <a:pt x="10228" y="8186"/>
                  <a:pt x="9812" y="8496"/>
                </a:cubicBezTo>
                <a:cubicBezTo>
                  <a:pt x="9570" y="8688"/>
                  <a:pt x="9281" y="8786"/>
                  <a:pt x="8992" y="8786"/>
                </a:cubicBezTo>
                <a:cubicBezTo>
                  <a:pt x="8796" y="8786"/>
                  <a:pt x="8601" y="8742"/>
                  <a:pt x="8419" y="8651"/>
                </a:cubicBezTo>
                <a:cubicBezTo>
                  <a:pt x="8390" y="8643"/>
                  <a:pt x="8361" y="8632"/>
                  <a:pt x="8332" y="8632"/>
                </a:cubicBezTo>
                <a:cubicBezTo>
                  <a:pt x="8313" y="8632"/>
                  <a:pt x="8294" y="8637"/>
                  <a:pt x="8276" y="8651"/>
                </a:cubicBezTo>
                <a:cubicBezTo>
                  <a:pt x="8240" y="8663"/>
                  <a:pt x="8204" y="8698"/>
                  <a:pt x="8180" y="8758"/>
                </a:cubicBezTo>
                <a:cubicBezTo>
                  <a:pt x="8097" y="8948"/>
                  <a:pt x="7966" y="9127"/>
                  <a:pt x="7799" y="9258"/>
                </a:cubicBezTo>
                <a:cubicBezTo>
                  <a:pt x="7776" y="9294"/>
                  <a:pt x="7740" y="9329"/>
                  <a:pt x="7740" y="9377"/>
                </a:cubicBezTo>
                <a:cubicBezTo>
                  <a:pt x="7740" y="9425"/>
                  <a:pt x="7740" y="9472"/>
                  <a:pt x="7776" y="9508"/>
                </a:cubicBezTo>
                <a:cubicBezTo>
                  <a:pt x="7810" y="9556"/>
                  <a:pt x="7861" y="9581"/>
                  <a:pt x="7912" y="9581"/>
                </a:cubicBezTo>
                <a:cubicBezTo>
                  <a:pt x="7948" y="9581"/>
                  <a:pt x="7984" y="9568"/>
                  <a:pt x="8014" y="9544"/>
                </a:cubicBezTo>
                <a:cubicBezTo>
                  <a:pt x="8180" y="9413"/>
                  <a:pt x="8311" y="9258"/>
                  <a:pt x="8419" y="9079"/>
                </a:cubicBezTo>
                <a:lnTo>
                  <a:pt x="8430" y="9067"/>
                </a:lnTo>
                <a:lnTo>
                  <a:pt x="8442" y="9067"/>
                </a:lnTo>
                <a:cubicBezTo>
                  <a:pt x="8618" y="9127"/>
                  <a:pt x="8801" y="9156"/>
                  <a:pt x="8983" y="9156"/>
                </a:cubicBezTo>
                <a:cubicBezTo>
                  <a:pt x="9343" y="9156"/>
                  <a:pt x="9702" y="9043"/>
                  <a:pt x="10002" y="8829"/>
                </a:cubicBezTo>
                <a:cubicBezTo>
                  <a:pt x="10466" y="8484"/>
                  <a:pt x="10705" y="7960"/>
                  <a:pt x="10681" y="7400"/>
                </a:cubicBezTo>
                <a:cubicBezTo>
                  <a:pt x="10657" y="7162"/>
                  <a:pt x="10597" y="6924"/>
                  <a:pt x="10478" y="6710"/>
                </a:cubicBezTo>
                <a:lnTo>
                  <a:pt x="10466" y="6698"/>
                </a:lnTo>
                <a:lnTo>
                  <a:pt x="10478" y="6686"/>
                </a:lnTo>
                <a:cubicBezTo>
                  <a:pt x="11097" y="6198"/>
                  <a:pt x="11431" y="5507"/>
                  <a:pt x="11431" y="4769"/>
                </a:cubicBezTo>
                <a:cubicBezTo>
                  <a:pt x="11431" y="3841"/>
                  <a:pt x="10883" y="3007"/>
                  <a:pt x="10038" y="2638"/>
                </a:cubicBezTo>
                <a:lnTo>
                  <a:pt x="10026" y="2626"/>
                </a:lnTo>
                <a:lnTo>
                  <a:pt x="10026" y="2602"/>
                </a:lnTo>
                <a:cubicBezTo>
                  <a:pt x="10204" y="2055"/>
                  <a:pt x="10062" y="1459"/>
                  <a:pt x="9693" y="1019"/>
                </a:cubicBezTo>
                <a:cubicBezTo>
                  <a:pt x="9378" y="633"/>
                  <a:pt x="8907" y="429"/>
                  <a:pt x="8421" y="429"/>
                </a:cubicBezTo>
                <a:cubicBezTo>
                  <a:pt x="8337" y="429"/>
                  <a:pt x="8253" y="435"/>
                  <a:pt x="8169" y="447"/>
                </a:cubicBezTo>
                <a:lnTo>
                  <a:pt x="8157" y="447"/>
                </a:lnTo>
                <a:lnTo>
                  <a:pt x="8145" y="435"/>
                </a:lnTo>
                <a:cubicBezTo>
                  <a:pt x="7855" y="156"/>
                  <a:pt x="7473" y="2"/>
                  <a:pt x="7076" y="2"/>
                </a:cubicBezTo>
                <a:cubicBezTo>
                  <a:pt x="7000" y="2"/>
                  <a:pt x="6923" y="7"/>
                  <a:pt x="6847" y="19"/>
                </a:cubicBezTo>
                <a:cubicBezTo>
                  <a:pt x="6371" y="90"/>
                  <a:pt x="5966" y="376"/>
                  <a:pt x="5728" y="793"/>
                </a:cubicBezTo>
                <a:lnTo>
                  <a:pt x="5716" y="816"/>
                </a:lnTo>
                <a:lnTo>
                  <a:pt x="5704" y="793"/>
                </a:lnTo>
                <a:cubicBezTo>
                  <a:pt x="5466" y="376"/>
                  <a:pt x="5061" y="90"/>
                  <a:pt x="4585" y="19"/>
                </a:cubicBezTo>
                <a:cubicBezTo>
                  <a:pt x="4505" y="7"/>
                  <a:pt x="4426" y="1"/>
                  <a:pt x="434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 name="Google Shape;14161;p81">
            <a:extLst>
              <a:ext uri="{FF2B5EF4-FFF2-40B4-BE49-F238E27FC236}">
                <a16:creationId xmlns:a16="http://schemas.microsoft.com/office/drawing/2014/main" id="{D1EEA5FD-B3D0-5547-560F-337C9E734276}"/>
              </a:ext>
            </a:extLst>
          </p:cNvPr>
          <p:cNvSpPr/>
          <p:nvPr/>
        </p:nvSpPr>
        <p:spPr>
          <a:xfrm>
            <a:off x="3417685" y="3535309"/>
            <a:ext cx="513327" cy="432772"/>
          </a:xfrm>
          <a:custGeom>
            <a:avLst/>
            <a:gdLst/>
            <a:ahLst/>
            <a:cxnLst/>
            <a:rect l="l" t="t" r="r" b="b"/>
            <a:pathLst>
              <a:path w="11431" h="9799" extrusionOk="0">
                <a:moveTo>
                  <a:pt x="4347" y="1"/>
                </a:moveTo>
                <a:cubicBezTo>
                  <a:pt x="3957" y="1"/>
                  <a:pt x="3588" y="148"/>
                  <a:pt x="3311" y="435"/>
                </a:cubicBezTo>
                <a:lnTo>
                  <a:pt x="3287" y="447"/>
                </a:lnTo>
                <a:lnTo>
                  <a:pt x="3275" y="447"/>
                </a:lnTo>
                <a:cubicBezTo>
                  <a:pt x="3189" y="435"/>
                  <a:pt x="3104" y="429"/>
                  <a:pt x="3019" y="429"/>
                </a:cubicBezTo>
                <a:cubicBezTo>
                  <a:pt x="2531" y="429"/>
                  <a:pt x="2074" y="633"/>
                  <a:pt x="1739" y="1019"/>
                </a:cubicBezTo>
                <a:cubicBezTo>
                  <a:pt x="1358" y="1459"/>
                  <a:pt x="1239" y="2055"/>
                  <a:pt x="1418" y="2602"/>
                </a:cubicBezTo>
                <a:lnTo>
                  <a:pt x="1418" y="2626"/>
                </a:lnTo>
                <a:lnTo>
                  <a:pt x="1406" y="2638"/>
                </a:lnTo>
                <a:cubicBezTo>
                  <a:pt x="549" y="3007"/>
                  <a:pt x="1" y="3841"/>
                  <a:pt x="1" y="4769"/>
                </a:cubicBezTo>
                <a:cubicBezTo>
                  <a:pt x="1" y="5507"/>
                  <a:pt x="346" y="6198"/>
                  <a:pt x="941" y="6627"/>
                </a:cubicBezTo>
                <a:lnTo>
                  <a:pt x="953" y="6638"/>
                </a:lnTo>
                <a:lnTo>
                  <a:pt x="941" y="6650"/>
                </a:lnTo>
                <a:cubicBezTo>
                  <a:pt x="608" y="7281"/>
                  <a:pt x="703" y="7996"/>
                  <a:pt x="1168" y="8532"/>
                </a:cubicBezTo>
                <a:cubicBezTo>
                  <a:pt x="1492" y="8915"/>
                  <a:pt x="1937" y="9116"/>
                  <a:pt x="2409" y="9116"/>
                </a:cubicBezTo>
                <a:cubicBezTo>
                  <a:pt x="2597" y="9116"/>
                  <a:pt x="2788" y="9084"/>
                  <a:pt x="2977" y="9020"/>
                </a:cubicBezTo>
                <a:lnTo>
                  <a:pt x="2989" y="9020"/>
                </a:lnTo>
                <a:lnTo>
                  <a:pt x="3013" y="9032"/>
                </a:lnTo>
                <a:cubicBezTo>
                  <a:pt x="3108" y="9210"/>
                  <a:pt x="3251" y="9377"/>
                  <a:pt x="3406" y="9496"/>
                </a:cubicBezTo>
                <a:cubicBezTo>
                  <a:pt x="3433" y="9523"/>
                  <a:pt x="3473" y="9536"/>
                  <a:pt x="3511" y="9536"/>
                </a:cubicBezTo>
                <a:cubicBezTo>
                  <a:pt x="3524" y="9536"/>
                  <a:pt x="3537" y="9535"/>
                  <a:pt x="3549" y="9532"/>
                </a:cubicBezTo>
                <a:cubicBezTo>
                  <a:pt x="3585" y="9532"/>
                  <a:pt x="3632" y="9496"/>
                  <a:pt x="3668" y="9472"/>
                </a:cubicBezTo>
                <a:cubicBezTo>
                  <a:pt x="3692" y="9436"/>
                  <a:pt x="3704" y="9377"/>
                  <a:pt x="3692" y="9329"/>
                </a:cubicBezTo>
                <a:cubicBezTo>
                  <a:pt x="3692" y="9294"/>
                  <a:pt x="3668" y="9246"/>
                  <a:pt x="3632" y="9210"/>
                </a:cubicBezTo>
                <a:cubicBezTo>
                  <a:pt x="3466" y="9079"/>
                  <a:pt x="3335" y="8913"/>
                  <a:pt x="3263" y="8710"/>
                </a:cubicBezTo>
                <a:cubicBezTo>
                  <a:pt x="3251" y="8663"/>
                  <a:pt x="3204" y="8639"/>
                  <a:pt x="3156" y="8603"/>
                </a:cubicBezTo>
                <a:cubicBezTo>
                  <a:pt x="3132" y="8597"/>
                  <a:pt x="3111" y="8594"/>
                  <a:pt x="3090" y="8594"/>
                </a:cubicBezTo>
                <a:cubicBezTo>
                  <a:pt x="3070" y="8594"/>
                  <a:pt x="3049" y="8597"/>
                  <a:pt x="3025" y="8603"/>
                </a:cubicBezTo>
                <a:cubicBezTo>
                  <a:pt x="2841" y="8695"/>
                  <a:pt x="2642" y="8741"/>
                  <a:pt x="2443" y="8741"/>
                </a:cubicBezTo>
                <a:cubicBezTo>
                  <a:pt x="2177" y="8741"/>
                  <a:pt x="1911" y="8659"/>
                  <a:pt x="1680" y="8496"/>
                </a:cubicBezTo>
                <a:cubicBezTo>
                  <a:pt x="1287" y="8222"/>
                  <a:pt x="1072" y="7758"/>
                  <a:pt x="1120" y="7281"/>
                </a:cubicBezTo>
                <a:cubicBezTo>
                  <a:pt x="1191" y="6615"/>
                  <a:pt x="1763" y="6091"/>
                  <a:pt x="2442" y="6091"/>
                </a:cubicBezTo>
                <a:cubicBezTo>
                  <a:pt x="2537" y="6091"/>
                  <a:pt x="2620" y="6019"/>
                  <a:pt x="2620" y="5912"/>
                </a:cubicBezTo>
                <a:cubicBezTo>
                  <a:pt x="2620" y="5817"/>
                  <a:pt x="2549" y="5734"/>
                  <a:pt x="2442" y="5734"/>
                </a:cubicBezTo>
                <a:cubicBezTo>
                  <a:pt x="1965" y="5734"/>
                  <a:pt x="1501" y="5936"/>
                  <a:pt x="1180" y="6317"/>
                </a:cubicBezTo>
                <a:lnTo>
                  <a:pt x="1168" y="6329"/>
                </a:lnTo>
                <a:lnTo>
                  <a:pt x="1144" y="6317"/>
                </a:lnTo>
                <a:cubicBezTo>
                  <a:pt x="644" y="5936"/>
                  <a:pt x="358" y="5365"/>
                  <a:pt x="358" y="4733"/>
                </a:cubicBezTo>
                <a:cubicBezTo>
                  <a:pt x="358" y="3948"/>
                  <a:pt x="822" y="3233"/>
                  <a:pt x="1549" y="2936"/>
                </a:cubicBezTo>
                <a:lnTo>
                  <a:pt x="1561" y="2912"/>
                </a:lnTo>
                <a:lnTo>
                  <a:pt x="1584" y="2936"/>
                </a:lnTo>
                <a:cubicBezTo>
                  <a:pt x="1882" y="3436"/>
                  <a:pt x="2430" y="3757"/>
                  <a:pt x="3025" y="3757"/>
                </a:cubicBezTo>
                <a:cubicBezTo>
                  <a:pt x="3108" y="3757"/>
                  <a:pt x="3204" y="3674"/>
                  <a:pt x="3204" y="3567"/>
                </a:cubicBezTo>
                <a:cubicBezTo>
                  <a:pt x="3204" y="3471"/>
                  <a:pt x="3132" y="3388"/>
                  <a:pt x="3025" y="3388"/>
                </a:cubicBezTo>
                <a:cubicBezTo>
                  <a:pt x="2501" y="3388"/>
                  <a:pt x="2025" y="3079"/>
                  <a:pt x="1822" y="2614"/>
                </a:cubicBezTo>
                <a:cubicBezTo>
                  <a:pt x="1620" y="2186"/>
                  <a:pt x="1668" y="1709"/>
                  <a:pt x="1942" y="1328"/>
                </a:cubicBezTo>
                <a:cubicBezTo>
                  <a:pt x="2196" y="946"/>
                  <a:pt x="2608" y="744"/>
                  <a:pt x="3058" y="744"/>
                </a:cubicBezTo>
                <a:cubicBezTo>
                  <a:pt x="3071" y="744"/>
                  <a:pt x="3084" y="745"/>
                  <a:pt x="3096" y="745"/>
                </a:cubicBezTo>
                <a:cubicBezTo>
                  <a:pt x="3549" y="769"/>
                  <a:pt x="3930" y="995"/>
                  <a:pt x="4156" y="1388"/>
                </a:cubicBezTo>
                <a:cubicBezTo>
                  <a:pt x="4189" y="1437"/>
                  <a:pt x="4245" y="1464"/>
                  <a:pt x="4307" y="1464"/>
                </a:cubicBezTo>
                <a:cubicBezTo>
                  <a:pt x="4335" y="1464"/>
                  <a:pt x="4365" y="1458"/>
                  <a:pt x="4394" y="1447"/>
                </a:cubicBezTo>
                <a:cubicBezTo>
                  <a:pt x="4466" y="1400"/>
                  <a:pt x="4501" y="1293"/>
                  <a:pt x="4454" y="1209"/>
                </a:cubicBezTo>
                <a:cubicBezTo>
                  <a:pt x="4275" y="923"/>
                  <a:pt x="4037" y="697"/>
                  <a:pt x="3727" y="554"/>
                </a:cubicBezTo>
                <a:lnTo>
                  <a:pt x="3692" y="531"/>
                </a:lnTo>
                <a:lnTo>
                  <a:pt x="3727" y="519"/>
                </a:lnTo>
                <a:cubicBezTo>
                  <a:pt x="3925" y="392"/>
                  <a:pt x="4142" y="329"/>
                  <a:pt x="4362" y="329"/>
                </a:cubicBezTo>
                <a:cubicBezTo>
                  <a:pt x="4553" y="329"/>
                  <a:pt x="4747" y="377"/>
                  <a:pt x="4930" y="471"/>
                </a:cubicBezTo>
                <a:cubicBezTo>
                  <a:pt x="5311" y="685"/>
                  <a:pt x="5537" y="1066"/>
                  <a:pt x="5537" y="1519"/>
                </a:cubicBezTo>
                <a:lnTo>
                  <a:pt x="5537" y="4031"/>
                </a:lnTo>
                <a:lnTo>
                  <a:pt x="5513" y="4031"/>
                </a:lnTo>
                <a:cubicBezTo>
                  <a:pt x="5156" y="4019"/>
                  <a:pt x="4918" y="3888"/>
                  <a:pt x="4751" y="3626"/>
                </a:cubicBezTo>
                <a:cubicBezTo>
                  <a:pt x="4719" y="3577"/>
                  <a:pt x="4652" y="3550"/>
                  <a:pt x="4590" y="3550"/>
                </a:cubicBezTo>
                <a:cubicBezTo>
                  <a:pt x="4562" y="3550"/>
                  <a:pt x="4535" y="3556"/>
                  <a:pt x="4513" y="3567"/>
                </a:cubicBezTo>
                <a:cubicBezTo>
                  <a:pt x="4442" y="3614"/>
                  <a:pt x="4406" y="3733"/>
                  <a:pt x="4454" y="3805"/>
                </a:cubicBezTo>
                <a:cubicBezTo>
                  <a:pt x="4680" y="4162"/>
                  <a:pt x="5037" y="4364"/>
                  <a:pt x="5490" y="4376"/>
                </a:cubicBezTo>
                <a:lnTo>
                  <a:pt x="5513" y="4376"/>
                </a:lnTo>
                <a:lnTo>
                  <a:pt x="5513" y="7008"/>
                </a:lnTo>
                <a:lnTo>
                  <a:pt x="5466" y="6984"/>
                </a:lnTo>
                <a:cubicBezTo>
                  <a:pt x="5240" y="6758"/>
                  <a:pt x="4930" y="6638"/>
                  <a:pt x="4620" y="6638"/>
                </a:cubicBezTo>
                <a:lnTo>
                  <a:pt x="3549" y="6638"/>
                </a:lnTo>
                <a:cubicBezTo>
                  <a:pt x="3454" y="6638"/>
                  <a:pt x="3370" y="6710"/>
                  <a:pt x="3370" y="6817"/>
                </a:cubicBezTo>
                <a:cubicBezTo>
                  <a:pt x="3370" y="6900"/>
                  <a:pt x="3442" y="6996"/>
                  <a:pt x="3549" y="6996"/>
                </a:cubicBezTo>
                <a:lnTo>
                  <a:pt x="4620" y="6996"/>
                </a:lnTo>
                <a:cubicBezTo>
                  <a:pt x="5109" y="6996"/>
                  <a:pt x="5490" y="7400"/>
                  <a:pt x="5490" y="7877"/>
                </a:cubicBezTo>
                <a:lnTo>
                  <a:pt x="5490" y="8258"/>
                </a:lnTo>
                <a:cubicBezTo>
                  <a:pt x="5490" y="8603"/>
                  <a:pt x="5347" y="8924"/>
                  <a:pt x="5073" y="9163"/>
                </a:cubicBezTo>
                <a:cubicBezTo>
                  <a:pt x="4859" y="9347"/>
                  <a:pt x="4589" y="9453"/>
                  <a:pt x="4310" y="9453"/>
                </a:cubicBezTo>
                <a:cubicBezTo>
                  <a:pt x="4247" y="9453"/>
                  <a:pt x="4184" y="9447"/>
                  <a:pt x="4120" y="9436"/>
                </a:cubicBezTo>
                <a:lnTo>
                  <a:pt x="4097" y="9436"/>
                </a:lnTo>
                <a:cubicBezTo>
                  <a:pt x="4061" y="9436"/>
                  <a:pt x="4025" y="9448"/>
                  <a:pt x="3989" y="9460"/>
                </a:cubicBezTo>
                <a:cubicBezTo>
                  <a:pt x="3942" y="9496"/>
                  <a:pt x="3930" y="9544"/>
                  <a:pt x="3918" y="9579"/>
                </a:cubicBezTo>
                <a:cubicBezTo>
                  <a:pt x="3906" y="9675"/>
                  <a:pt x="3966" y="9758"/>
                  <a:pt x="4061" y="9782"/>
                </a:cubicBezTo>
                <a:cubicBezTo>
                  <a:pt x="4137" y="9793"/>
                  <a:pt x="4213" y="9799"/>
                  <a:pt x="4289" y="9799"/>
                </a:cubicBezTo>
                <a:cubicBezTo>
                  <a:pt x="4842" y="9799"/>
                  <a:pt x="5372" y="9500"/>
                  <a:pt x="5644" y="9008"/>
                </a:cubicBezTo>
                <a:lnTo>
                  <a:pt x="5656" y="8972"/>
                </a:lnTo>
                <a:lnTo>
                  <a:pt x="5668" y="9008"/>
                </a:lnTo>
                <a:cubicBezTo>
                  <a:pt x="5951" y="9500"/>
                  <a:pt x="6473" y="9799"/>
                  <a:pt x="7024" y="9799"/>
                </a:cubicBezTo>
                <a:cubicBezTo>
                  <a:pt x="7100" y="9799"/>
                  <a:pt x="7176" y="9793"/>
                  <a:pt x="7252" y="9782"/>
                </a:cubicBezTo>
                <a:cubicBezTo>
                  <a:pt x="7335" y="9758"/>
                  <a:pt x="7418" y="9675"/>
                  <a:pt x="7395" y="9579"/>
                </a:cubicBezTo>
                <a:cubicBezTo>
                  <a:pt x="7395" y="9544"/>
                  <a:pt x="7371" y="9496"/>
                  <a:pt x="7323" y="9460"/>
                </a:cubicBezTo>
                <a:cubicBezTo>
                  <a:pt x="7288" y="9443"/>
                  <a:pt x="7260" y="9432"/>
                  <a:pt x="7228" y="9432"/>
                </a:cubicBezTo>
                <a:cubicBezTo>
                  <a:pt x="7217" y="9432"/>
                  <a:pt x="7205" y="9433"/>
                  <a:pt x="7192" y="9436"/>
                </a:cubicBezTo>
                <a:cubicBezTo>
                  <a:pt x="7129" y="9447"/>
                  <a:pt x="7066" y="9453"/>
                  <a:pt x="7003" y="9453"/>
                </a:cubicBezTo>
                <a:cubicBezTo>
                  <a:pt x="6723" y="9453"/>
                  <a:pt x="6454" y="9347"/>
                  <a:pt x="6240" y="9163"/>
                </a:cubicBezTo>
                <a:cubicBezTo>
                  <a:pt x="5978" y="8948"/>
                  <a:pt x="5823" y="8615"/>
                  <a:pt x="5823" y="8258"/>
                </a:cubicBezTo>
                <a:lnTo>
                  <a:pt x="5823" y="6746"/>
                </a:lnTo>
                <a:cubicBezTo>
                  <a:pt x="5823" y="6246"/>
                  <a:pt x="6228" y="5865"/>
                  <a:pt x="6704" y="5865"/>
                </a:cubicBezTo>
                <a:lnTo>
                  <a:pt x="8252" y="5865"/>
                </a:lnTo>
                <a:cubicBezTo>
                  <a:pt x="8335" y="5865"/>
                  <a:pt x="8430" y="5793"/>
                  <a:pt x="8430" y="5686"/>
                </a:cubicBezTo>
                <a:cubicBezTo>
                  <a:pt x="8430" y="5579"/>
                  <a:pt x="8359" y="5507"/>
                  <a:pt x="8252" y="5507"/>
                </a:cubicBezTo>
                <a:lnTo>
                  <a:pt x="6704" y="5507"/>
                </a:lnTo>
                <a:cubicBezTo>
                  <a:pt x="6383" y="5507"/>
                  <a:pt x="6085" y="5626"/>
                  <a:pt x="5847" y="5853"/>
                </a:cubicBezTo>
                <a:lnTo>
                  <a:pt x="5811" y="5876"/>
                </a:lnTo>
                <a:lnTo>
                  <a:pt x="5811" y="5210"/>
                </a:lnTo>
                <a:lnTo>
                  <a:pt x="5823" y="5210"/>
                </a:lnTo>
                <a:cubicBezTo>
                  <a:pt x="6549" y="5186"/>
                  <a:pt x="7133" y="4591"/>
                  <a:pt x="7133" y="3841"/>
                </a:cubicBezTo>
                <a:cubicBezTo>
                  <a:pt x="7133" y="3757"/>
                  <a:pt x="7061" y="3662"/>
                  <a:pt x="6954" y="3662"/>
                </a:cubicBezTo>
                <a:cubicBezTo>
                  <a:pt x="6859" y="3662"/>
                  <a:pt x="6775" y="3733"/>
                  <a:pt x="6775" y="3841"/>
                </a:cubicBezTo>
                <a:cubicBezTo>
                  <a:pt x="6775" y="4376"/>
                  <a:pt x="6359" y="4829"/>
                  <a:pt x="5823" y="4853"/>
                </a:cubicBezTo>
                <a:lnTo>
                  <a:pt x="5787" y="4853"/>
                </a:lnTo>
                <a:lnTo>
                  <a:pt x="5787" y="1543"/>
                </a:lnTo>
                <a:cubicBezTo>
                  <a:pt x="5787" y="1114"/>
                  <a:pt x="6013" y="709"/>
                  <a:pt x="6406" y="507"/>
                </a:cubicBezTo>
                <a:cubicBezTo>
                  <a:pt x="6582" y="408"/>
                  <a:pt x="6773" y="360"/>
                  <a:pt x="6963" y="360"/>
                </a:cubicBezTo>
                <a:cubicBezTo>
                  <a:pt x="7186" y="360"/>
                  <a:pt x="7410" y="426"/>
                  <a:pt x="7609" y="554"/>
                </a:cubicBezTo>
                <a:lnTo>
                  <a:pt x="7633" y="566"/>
                </a:lnTo>
                <a:lnTo>
                  <a:pt x="7728" y="602"/>
                </a:lnTo>
                <a:cubicBezTo>
                  <a:pt x="7430" y="733"/>
                  <a:pt x="7180" y="971"/>
                  <a:pt x="7002" y="1257"/>
                </a:cubicBezTo>
                <a:cubicBezTo>
                  <a:pt x="6954" y="1328"/>
                  <a:pt x="6966" y="1447"/>
                  <a:pt x="7061" y="1495"/>
                </a:cubicBezTo>
                <a:cubicBezTo>
                  <a:pt x="7086" y="1507"/>
                  <a:pt x="7116" y="1514"/>
                  <a:pt x="7147" y="1514"/>
                </a:cubicBezTo>
                <a:cubicBezTo>
                  <a:pt x="7206" y="1514"/>
                  <a:pt x="7268" y="1490"/>
                  <a:pt x="7299" y="1435"/>
                </a:cubicBezTo>
                <a:cubicBezTo>
                  <a:pt x="7526" y="1054"/>
                  <a:pt x="7918" y="816"/>
                  <a:pt x="8371" y="793"/>
                </a:cubicBezTo>
                <a:cubicBezTo>
                  <a:pt x="8405" y="790"/>
                  <a:pt x="8438" y="789"/>
                  <a:pt x="8471" y="789"/>
                </a:cubicBezTo>
                <a:cubicBezTo>
                  <a:pt x="8895" y="789"/>
                  <a:pt x="9271" y="998"/>
                  <a:pt x="9514" y="1340"/>
                </a:cubicBezTo>
                <a:cubicBezTo>
                  <a:pt x="9788" y="1709"/>
                  <a:pt x="9847" y="2186"/>
                  <a:pt x="9669" y="2602"/>
                </a:cubicBezTo>
                <a:cubicBezTo>
                  <a:pt x="9454" y="3114"/>
                  <a:pt x="8978" y="3436"/>
                  <a:pt x="8430" y="3436"/>
                </a:cubicBezTo>
                <a:cubicBezTo>
                  <a:pt x="8335" y="3436"/>
                  <a:pt x="8252" y="3519"/>
                  <a:pt x="8252" y="3614"/>
                </a:cubicBezTo>
                <a:cubicBezTo>
                  <a:pt x="8252" y="3721"/>
                  <a:pt x="8323" y="3793"/>
                  <a:pt x="8430" y="3793"/>
                </a:cubicBezTo>
                <a:cubicBezTo>
                  <a:pt x="9014" y="3793"/>
                  <a:pt x="9573" y="3483"/>
                  <a:pt x="9871" y="2983"/>
                </a:cubicBezTo>
                <a:lnTo>
                  <a:pt x="9883" y="2959"/>
                </a:lnTo>
                <a:lnTo>
                  <a:pt x="9907" y="2983"/>
                </a:lnTo>
                <a:cubicBezTo>
                  <a:pt x="10562" y="3257"/>
                  <a:pt x="10990" y="3841"/>
                  <a:pt x="11074" y="4555"/>
                </a:cubicBezTo>
                <a:cubicBezTo>
                  <a:pt x="11169" y="5269"/>
                  <a:pt x="10871" y="5936"/>
                  <a:pt x="10300" y="6353"/>
                </a:cubicBezTo>
                <a:lnTo>
                  <a:pt x="10288" y="6377"/>
                </a:lnTo>
                <a:lnTo>
                  <a:pt x="10276" y="6353"/>
                </a:lnTo>
                <a:cubicBezTo>
                  <a:pt x="9966" y="5984"/>
                  <a:pt x="9502" y="5781"/>
                  <a:pt x="9014" y="5781"/>
                </a:cubicBezTo>
                <a:cubicBezTo>
                  <a:pt x="8919" y="5781"/>
                  <a:pt x="8835" y="5853"/>
                  <a:pt x="8835" y="5960"/>
                </a:cubicBezTo>
                <a:cubicBezTo>
                  <a:pt x="8835" y="6055"/>
                  <a:pt x="8907" y="6138"/>
                  <a:pt x="9014" y="6138"/>
                </a:cubicBezTo>
                <a:cubicBezTo>
                  <a:pt x="9633" y="6138"/>
                  <a:pt x="10181" y="6579"/>
                  <a:pt x="10300" y="7186"/>
                </a:cubicBezTo>
                <a:cubicBezTo>
                  <a:pt x="10407" y="7698"/>
                  <a:pt x="10228" y="8186"/>
                  <a:pt x="9812" y="8496"/>
                </a:cubicBezTo>
                <a:cubicBezTo>
                  <a:pt x="9570" y="8688"/>
                  <a:pt x="9281" y="8786"/>
                  <a:pt x="8992" y="8786"/>
                </a:cubicBezTo>
                <a:cubicBezTo>
                  <a:pt x="8796" y="8786"/>
                  <a:pt x="8601" y="8742"/>
                  <a:pt x="8419" y="8651"/>
                </a:cubicBezTo>
                <a:cubicBezTo>
                  <a:pt x="8390" y="8643"/>
                  <a:pt x="8361" y="8632"/>
                  <a:pt x="8332" y="8632"/>
                </a:cubicBezTo>
                <a:cubicBezTo>
                  <a:pt x="8313" y="8632"/>
                  <a:pt x="8294" y="8637"/>
                  <a:pt x="8276" y="8651"/>
                </a:cubicBezTo>
                <a:cubicBezTo>
                  <a:pt x="8240" y="8663"/>
                  <a:pt x="8204" y="8698"/>
                  <a:pt x="8180" y="8758"/>
                </a:cubicBezTo>
                <a:cubicBezTo>
                  <a:pt x="8097" y="8948"/>
                  <a:pt x="7966" y="9127"/>
                  <a:pt x="7799" y="9258"/>
                </a:cubicBezTo>
                <a:cubicBezTo>
                  <a:pt x="7776" y="9294"/>
                  <a:pt x="7740" y="9329"/>
                  <a:pt x="7740" y="9377"/>
                </a:cubicBezTo>
                <a:cubicBezTo>
                  <a:pt x="7740" y="9425"/>
                  <a:pt x="7740" y="9472"/>
                  <a:pt x="7776" y="9508"/>
                </a:cubicBezTo>
                <a:cubicBezTo>
                  <a:pt x="7810" y="9556"/>
                  <a:pt x="7861" y="9581"/>
                  <a:pt x="7912" y="9581"/>
                </a:cubicBezTo>
                <a:cubicBezTo>
                  <a:pt x="7948" y="9581"/>
                  <a:pt x="7984" y="9568"/>
                  <a:pt x="8014" y="9544"/>
                </a:cubicBezTo>
                <a:cubicBezTo>
                  <a:pt x="8180" y="9413"/>
                  <a:pt x="8311" y="9258"/>
                  <a:pt x="8419" y="9079"/>
                </a:cubicBezTo>
                <a:lnTo>
                  <a:pt x="8430" y="9067"/>
                </a:lnTo>
                <a:lnTo>
                  <a:pt x="8442" y="9067"/>
                </a:lnTo>
                <a:cubicBezTo>
                  <a:pt x="8618" y="9127"/>
                  <a:pt x="8801" y="9156"/>
                  <a:pt x="8983" y="9156"/>
                </a:cubicBezTo>
                <a:cubicBezTo>
                  <a:pt x="9343" y="9156"/>
                  <a:pt x="9702" y="9043"/>
                  <a:pt x="10002" y="8829"/>
                </a:cubicBezTo>
                <a:cubicBezTo>
                  <a:pt x="10466" y="8484"/>
                  <a:pt x="10705" y="7960"/>
                  <a:pt x="10681" y="7400"/>
                </a:cubicBezTo>
                <a:cubicBezTo>
                  <a:pt x="10657" y="7162"/>
                  <a:pt x="10597" y="6924"/>
                  <a:pt x="10478" y="6710"/>
                </a:cubicBezTo>
                <a:lnTo>
                  <a:pt x="10466" y="6698"/>
                </a:lnTo>
                <a:lnTo>
                  <a:pt x="10478" y="6686"/>
                </a:lnTo>
                <a:cubicBezTo>
                  <a:pt x="11097" y="6198"/>
                  <a:pt x="11431" y="5507"/>
                  <a:pt x="11431" y="4769"/>
                </a:cubicBezTo>
                <a:cubicBezTo>
                  <a:pt x="11431" y="3841"/>
                  <a:pt x="10883" y="3007"/>
                  <a:pt x="10038" y="2638"/>
                </a:cubicBezTo>
                <a:lnTo>
                  <a:pt x="10026" y="2626"/>
                </a:lnTo>
                <a:lnTo>
                  <a:pt x="10026" y="2602"/>
                </a:lnTo>
                <a:cubicBezTo>
                  <a:pt x="10204" y="2055"/>
                  <a:pt x="10062" y="1459"/>
                  <a:pt x="9693" y="1019"/>
                </a:cubicBezTo>
                <a:cubicBezTo>
                  <a:pt x="9378" y="633"/>
                  <a:pt x="8907" y="429"/>
                  <a:pt x="8421" y="429"/>
                </a:cubicBezTo>
                <a:cubicBezTo>
                  <a:pt x="8337" y="429"/>
                  <a:pt x="8253" y="435"/>
                  <a:pt x="8169" y="447"/>
                </a:cubicBezTo>
                <a:lnTo>
                  <a:pt x="8157" y="447"/>
                </a:lnTo>
                <a:lnTo>
                  <a:pt x="8145" y="435"/>
                </a:lnTo>
                <a:cubicBezTo>
                  <a:pt x="7855" y="156"/>
                  <a:pt x="7473" y="2"/>
                  <a:pt x="7076" y="2"/>
                </a:cubicBezTo>
                <a:cubicBezTo>
                  <a:pt x="7000" y="2"/>
                  <a:pt x="6923" y="7"/>
                  <a:pt x="6847" y="19"/>
                </a:cubicBezTo>
                <a:cubicBezTo>
                  <a:pt x="6371" y="90"/>
                  <a:pt x="5966" y="376"/>
                  <a:pt x="5728" y="793"/>
                </a:cubicBezTo>
                <a:lnTo>
                  <a:pt x="5716" y="816"/>
                </a:lnTo>
                <a:lnTo>
                  <a:pt x="5704" y="793"/>
                </a:lnTo>
                <a:cubicBezTo>
                  <a:pt x="5466" y="376"/>
                  <a:pt x="5061" y="90"/>
                  <a:pt x="4585" y="19"/>
                </a:cubicBezTo>
                <a:cubicBezTo>
                  <a:pt x="4505" y="7"/>
                  <a:pt x="4426" y="1"/>
                  <a:pt x="434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 name="Google Shape;14161;p81">
            <a:extLst>
              <a:ext uri="{FF2B5EF4-FFF2-40B4-BE49-F238E27FC236}">
                <a16:creationId xmlns:a16="http://schemas.microsoft.com/office/drawing/2014/main" id="{8A9E281A-DDF4-E8E9-2AC7-C3E5FDCF683F}"/>
              </a:ext>
            </a:extLst>
          </p:cNvPr>
          <p:cNvSpPr/>
          <p:nvPr/>
        </p:nvSpPr>
        <p:spPr>
          <a:xfrm>
            <a:off x="7480735" y="3550699"/>
            <a:ext cx="513327" cy="432772"/>
          </a:xfrm>
          <a:custGeom>
            <a:avLst/>
            <a:gdLst/>
            <a:ahLst/>
            <a:cxnLst/>
            <a:rect l="l" t="t" r="r" b="b"/>
            <a:pathLst>
              <a:path w="11431" h="9799" extrusionOk="0">
                <a:moveTo>
                  <a:pt x="4347" y="1"/>
                </a:moveTo>
                <a:cubicBezTo>
                  <a:pt x="3957" y="1"/>
                  <a:pt x="3588" y="148"/>
                  <a:pt x="3311" y="435"/>
                </a:cubicBezTo>
                <a:lnTo>
                  <a:pt x="3287" y="447"/>
                </a:lnTo>
                <a:lnTo>
                  <a:pt x="3275" y="447"/>
                </a:lnTo>
                <a:cubicBezTo>
                  <a:pt x="3189" y="435"/>
                  <a:pt x="3104" y="429"/>
                  <a:pt x="3019" y="429"/>
                </a:cubicBezTo>
                <a:cubicBezTo>
                  <a:pt x="2531" y="429"/>
                  <a:pt x="2074" y="633"/>
                  <a:pt x="1739" y="1019"/>
                </a:cubicBezTo>
                <a:cubicBezTo>
                  <a:pt x="1358" y="1459"/>
                  <a:pt x="1239" y="2055"/>
                  <a:pt x="1418" y="2602"/>
                </a:cubicBezTo>
                <a:lnTo>
                  <a:pt x="1418" y="2626"/>
                </a:lnTo>
                <a:lnTo>
                  <a:pt x="1406" y="2638"/>
                </a:lnTo>
                <a:cubicBezTo>
                  <a:pt x="549" y="3007"/>
                  <a:pt x="1" y="3841"/>
                  <a:pt x="1" y="4769"/>
                </a:cubicBezTo>
                <a:cubicBezTo>
                  <a:pt x="1" y="5507"/>
                  <a:pt x="346" y="6198"/>
                  <a:pt x="941" y="6627"/>
                </a:cubicBezTo>
                <a:lnTo>
                  <a:pt x="953" y="6638"/>
                </a:lnTo>
                <a:lnTo>
                  <a:pt x="941" y="6650"/>
                </a:lnTo>
                <a:cubicBezTo>
                  <a:pt x="608" y="7281"/>
                  <a:pt x="703" y="7996"/>
                  <a:pt x="1168" y="8532"/>
                </a:cubicBezTo>
                <a:cubicBezTo>
                  <a:pt x="1492" y="8915"/>
                  <a:pt x="1937" y="9116"/>
                  <a:pt x="2409" y="9116"/>
                </a:cubicBezTo>
                <a:cubicBezTo>
                  <a:pt x="2597" y="9116"/>
                  <a:pt x="2788" y="9084"/>
                  <a:pt x="2977" y="9020"/>
                </a:cubicBezTo>
                <a:lnTo>
                  <a:pt x="2989" y="9020"/>
                </a:lnTo>
                <a:lnTo>
                  <a:pt x="3013" y="9032"/>
                </a:lnTo>
                <a:cubicBezTo>
                  <a:pt x="3108" y="9210"/>
                  <a:pt x="3251" y="9377"/>
                  <a:pt x="3406" y="9496"/>
                </a:cubicBezTo>
                <a:cubicBezTo>
                  <a:pt x="3433" y="9523"/>
                  <a:pt x="3473" y="9536"/>
                  <a:pt x="3511" y="9536"/>
                </a:cubicBezTo>
                <a:cubicBezTo>
                  <a:pt x="3524" y="9536"/>
                  <a:pt x="3537" y="9535"/>
                  <a:pt x="3549" y="9532"/>
                </a:cubicBezTo>
                <a:cubicBezTo>
                  <a:pt x="3585" y="9532"/>
                  <a:pt x="3632" y="9496"/>
                  <a:pt x="3668" y="9472"/>
                </a:cubicBezTo>
                <a:cubicBezTo>
                  <a:pt x="3692" y="9436"/>
                  <a:pt x="3704" y="9377"/>
                  <a:pt x="3692" y="9329"/>
                </a:cubicBezTo>
                <a:cubicBezTo>
                  <a:pt x="3692" y="9294"/>
                  <a:pt x="3668" y="9246"/>
                  <a:pt x="3632" y="9210"/>
                </a:cubicBezTo>
                <a:cubicBezTo>
                  <a:pt x="3466" y="9079"/>
                  <a:pt x="3335" y="8913"/>
                  <a:pt x="3263" y="8710"/>
                </a:cubicBezTo>
                <a:cubicBezTo>
                  <a:pt x="3251" y="8663"/>
                  <a:pt x="3204" y="8639"/>
                  <a:pt x="3156" y="8603"/>
                </a:cubicBezTo>
                <a:cubicBezTo>
                  <a:pt x="3132" y="8597"/>
                  <a:pt x="3111" y="8594"/>
                  <a:pt x="3090" y="8594"/>
                </a:cubicBezTo>
                <a:cubicBezTo>
                  <a:pt x="3070" y="8594"/>
                  <a:pt x="3049" y="8597"/>
                  <a:pt x="3025" y="8603"/>
                </a:cubicBezTo>
                <a:cubicBezTo>
                  <a:pt x="2841" y="8695"/>
                  <a:pt x="2642" y="8741"/>
                  <a:pt x="2443" y="8741"/>
                </a:cubicBezTo>
                <a:cubicBezTo>
                  <a:pt x="2177" y="8741"/>
                  <a:pt x="1911" y="8659"/>
                  <a:pt x="1680" y="8496"/>
                </a:cubicBezTo>
                <a:cubicBezTo>
                  <a:pt x="1287" y="8222"/>
                  <a:pt x="1072" y="7758"/>
                  <a:pt x="1120" y="7281"/>
                </a:cubicBezTo>
                <a:cubicBezTo>
                  <a:pt x="1191" y="6615"/>
                  <a:pt x="1763" y="6091"/>
                  <a:pt x="2442" y="6091"/>
                </a:cubicBezTo>
                <a:cubicBezTo>
                  <a:pt x="2537" y="6091"/>
                  <a:pt x="2620" y="6019"/>
                  <a:pt x="2620" y="5912"/>
                </a:cubicBezTo>
                <a:cubicBezTo>
                  <a:pt x="2620" y="5817"/>
                  <a:pt x="2549" y="5734"/>
                  <a:pt x="2442" y="5734"/>
                </a:cubicBezTo>
                <a:cubicBezTo>
                  <a:pt x="1965" y="5734"/>
                  <a:pt x="1501" y="5936"/>
                  <a:pt x="1180" y="6317"/>
                </a:cubicBezTo>
                <a:lnTo>
                  <a:pt x="1168" y="6329"/>
                </a:lnTo>
                <a:lnTo>
                  <a:pt x="1144" y="6317"/>
                </a:lnTo>
                <a:cubicBezTo>
                  <a:pt x="644" y="5936"/>
                  <a:pt x="358" y="5365"/>
                  <a:pt x="358" y="4733"/>
                </a:cubicBezTo>
                <a:cubicBezTo>
                  <a:pt x="358" y="3948"/>
                  <a:pt x="822" y="3233"/>
                  <a:pt x="1549" y="2936"/>
                </a:cubicBezTo>
                <a:lnTo>
                  <a:pt x="1561" y="2912"/>
                </a:lnTo>
                <a:lnTo>
                  <a:pt x="1584" y="2936"/>
                </a:lnTo>
                <a:cubicBezTo>
                  <a:pt x="1882" y="3436"/>
                  <a:pt x="2430" y="3757"/>
                  <a:pt x="3025" y="3757"/>
                </a:cubicBezTo>
                <a:cubicBezTo>
                  <a:pt x="3108" y="3757"/>
                  <a:pt x="3204" y="3674"/>
                  <a:pt x="3204" y="3567"/>
                </a:cubicBezTo>
                <a:cubicBezTo>
                  <a:pt x="3204" y="3471"/>
                  <a:pt x="3132" y="3388"/>
                  <a:pt x="3025" y="3388"/>
                </a:cubicBezTo>
                <a:cubicBezTo>
                  <a:pt x="2501" y="3388"/>
                  <a:pt x="2025" y="3079"/>
                  <a:pt x="1822" y="2614"/>
                </a:cubicBezTo>
                <a:cubicBezTo>
                  <a:pt x="1620" y="2186"/>
                  <a:pt x="1668" y="1709"/>
                  <a:pt x="1942" y="1328"/>
                </a:cubicBezTo>
                <a:cubicBezTo>
                  <a:pt x="2196" y="946"/>
                  <a:pt x="2608" y="744"/>
                  <a:pt x="3058" y="744"/>
                </a:cubicBezTo>
                <a:cubicBezTo>
                  <a:pt x="3071" y="744"/>
                  <a:pt x="3084" y="745"/>
                  <a:pt x="3096" y="745"/>
                </a:cubicBezTo>
                <a:cubicBezTo>
                  <a:pt x="3549" y="769"/>
                  <a:pt x="3930" y="995"/>
                  <a:pt x="4156" y="1388"/>
                </a:cubicBezTo>
                <a:cubicBezTo>
                  <a:pt x="4189" y="1437"/>
                  <a:pt x="4245" y="1464"/>
                  <a:pt x="4307" y="1464"/>
                </a:cubicBezTo>
                <a:cubicBezTo>
                  <a:pt x="4335" y="1464"/>
                  <a:pt x="4365" y="1458"/>
                  <a:pt x="4394" y="1447"/>
                </a:cubicBezTo>
                <a:cubicBezTo>
                  <a:pt x="4466" y="1400"/>
                  <a:pt x="4501" y="1293"/>
                  <a:pt x="4454" y="1209"/>
                </a:cubicBezTo>
                <a:cubicBezTo>
                  <a:pt x="4275" y="923"/>
                  <a:pt x="4037" y="697"/>
                  <a:pt x="3727" y="554"/>
                </a:cubicBezTo>
                <a:lnTo>
                  <a:pt x="3692" y="531"/>
                </a:lnTo>
                <a:lnTo>
                  <a:pt x="3727" y="519"/>
                </a:lnTo>
                <a:cubicBezTo>
                  <a:pt x="3925" y="392"/>
                  <a:pt x="4142" y="329"/>
                  <a:pt x="4362" y="329"/>
                </a:cubicBezTo>
                <a:cubicBezTo>
                  <a:pt x="4553" y="329"/>
                  <a:pt x="4747" y="377"/>
                  <a:pt x="4930" y="471"/>
                </a:cubicBezTo>
                <a:cubicBezTo>
                  <a:pt x="5311" y="685"/>
                  <a:pt x="5537" y="1066"/>
                  <a:pt x="5537" y="1519"/>
                </a:cubicBezTo>
                <a:lnTo>
                  <a:pt x="5537" y="4031"/>
                </a:lnTo>
                <a:lnTo>
                  <a:pt x="5513" y="4031"/>
                </a:lnTo>
                <a:cubicBezTo>
                  <a:pt x="5156" y="4019"/>
                  <a:pt x="4918" y="3888"/>
                  <a:pt x="4751" y="3626"/>
                </a:cubicBezTo>
                <a:cubicBezTo>
                  <a:pt x="4719" y="3577"/>
                  <a:pt x="4652" y="3550"/>
                  <a:pt x="4590" y="3550"/>
                </a:cubicBezTo>
                <a:cubicBezTo>
                  <a:pt x="4562" y="3550"/>
                  <a:pt x="4535" y="3556"/>
                  <a:pt x="4513" y="3567"/>
                </a:cubicBezTo>
                <a:cubicBezTo>
                  <a:pt x="4442" y="3614"/>
                  <a:pt x="4406" y="3733"/>
                  <a:pt x="4454" y="3805"/>
                </a:cubicBezTo>
                <a:cubicBezTo>
                  <a:pt x="4680" y="4162"/>
                  <a:pt x="5037" y="4364"/>
                  <a:pt x="5490" y="4376"/>
                </a:cubicBezTo>
                <a:lnTo>
                  <a:pt x="5513" y="4376"/>
                </a:lnTo>
                <a:lnTo>
                  <a:pt x="5513" y="7008"/>
                </a:lnTo>
                <a:lnTo>
                  <a:pt x="5466" y="6984"/>
                </a:lnTo>
                <a:cubicBezTo>
                  <a:pt x="5240" y="6758"/>
                  <a:pt x="4930" y="6638"/>
                  <a:pt x="4620" y="6638"/>
                </a:cubicBezTo>
                <a:lnTo>
                  <a:pt x="3549" y="6638"/>
                </a:lnTo>
                <a:cubicBezTo>
                  <a:pt x="3454" y="6638"/>
                  <a:pt x="3370" y="6710"/>
                  <a:pt x="3370" y="6817"/>
                </a:cubicBezTo>
                <a:cubicBezTo>
                  <a:pt x="3370" y="6900"/>
                  <a:pt x="3442" y="6996"/>
                  <a:pt x="3549" y="6996"/>
                </a:cubicBezTo>
                <a:lnTo>
                  <a:pt x="4620" y="6996"/>
                </a:lnTo>
                <a:cubicBezTo>
                  <a:pt x="5109" y="6996"/>
                  <a:pt x="5490" y="7400"/>
                  <a:pt x="5490" y="7877"/>
                </a:cubicBezTo>
                <a:lnTo>
                  <a:pt x="5490" y="8258"/>
                </a:lnTo>
                <a:cubicBezTo>
                  <a:pt x="5490" y="8603"/>
                  <a:pt x="5347" y="8924"/>
                  <a:pt x="5073" y="9163"/>
                </a:cubicBezTo>
                <a:cubicBezTo>
                  <a:pt x="4859" y="9347"/>
                  <a:pt x="4589" y="9453"/>
                  <a:pt x="4310" y="9453"/>
                </a:cubicBezTo>
                <a:cubicBezTo>
                  <a:pt x="4247" y="9453"/>
                  <a:pt x="4184" y="9447"/>
                  <a:pt x="4120" y="9436"/>
                </a:cubicBezTo>
                <a:lnTo>
                  <a:pt x="4097" y="9436"/>
                </a:lnTo>
                <a:cubicBezTo>
                  <a:pt x="4061" y="9436"/>
                  <a:pt x="4025" y="9448"/>
                  <a:pt x="3989" y="9460"/>
                </a:cubicBezTo>
                <a:cubicBezTo>
                  <a:pt x="3942" y="9496"/>
                  <a:pt x="3930" y="9544"/>
                  <a:pt x="3918" y="9579"/>
                </a:cubicBezTo>
                <a:cubicBezTo>
                  <a:pt x="3906" y="9675"/>
                  <a:pt x="3966" y="9758"/>
                  <a:pt x="4061" y="9782"/>
                </a:cubicBezTo>
                <a:cubicBezTo>
                  <a:pt x="4137" y="9793"/>
                  <a:pt x="4213" y="9799"/>
                  <a:pt x="4289" y="9799"/>
                </a:cubicBezTo>
                <a:cubicBezTo>
                  <a:pt x="4842" y="9799"/>
                  <a:pt x="5372" y="9500"/>
                  <a:pt x="5644" y="9008"/>
                </a:cubicBezTo>
                <a:lnTo>
                  <a:pt x="5656" y="8972"/>
                </a:lnTo>
                <a:lnTo>
                  <a:pt x="5668" y="9008"/>
                </a:lnTo>
                <a:cubicBezTo>
                  <a:pt x="5951" y="9500"/>
                  <a:pt x="6473" y="9799"/>
                  <a:pt x="7024" y="9799"/>
                </a:cubicBezTo>
                <a:cubicBezTo>
                  <a:pt x="7100" y="9799"/>
                  <a:pt x="7176" y="9793"/>
                  <a:pt x="7252" y="9782"/>
                </a:cubicBezTo>
                <a:cubicBezTo>
                  <a:pt x="7335" y="9758"/>
                  <a:pt x="7418" y="9675"/>
                  <a:pt x="7395" y="9579"/>
                </a:cubicBezTo>
                <a:cubicBezTo>
                  <a:pt x="7395" y="9544"/>
                  <a:pt x="7371" y="9496"/>
                  <a:pt x="7323" y="9460"/>
                </a:cubicBezTo>
                <a:cubicBezTo>
                  <a:pt x="7288" y="9443"/>
                  <a:pt x="7260" y="9432"/>
                  <a:pt x="7228" y="9432"/>
                </a:cubicBezTo>
                <a:cubicBezTo>
                  <a:pt x="7217" y="9432"/>
                  <a:pt x="7205" y="9433"/>
                  <a:pt x="7192" y="9436"/>
                </a:cubicBezTo>
                <a:cubicBezTo>
                  <a:pt x="7129" y="9447"/>
                  <a:pt x="7066" y="9453"/>
                  <a:pt x="7003" y="9453"/>
                </a:cubicBezTo>
                <a:cubicBezTo>
                  <a:pt x="6723" y="9453"/>
                  <a:pt x="6454" y="9347"/>
                  <a:pt x="6240" y="9163"/>
                </a:cubicBezTo>
                <a:cubicBezTo>
                  <a:pt x="5978" y="8948"/>
                  <a:pt x="5823" y="8615"/>
                  <a:pt x="5823" y="8258"/>
                </a:cubicBezTo>
                <a:lnTo>
                  <a:pt x="5823" y="6746"/>
                </a:lnTo>
                <a:cubicBezTo>
                  <a:pt x="5823" y="6246"/>
                  <a:pt x="6228" y="5865"/>
                  <a:pt x="6704" y="5865"/>
                </a:cubicBezTo>
                <a:lnTo>
                  <a:pt x="8252" y="5865"/>
                </a:lnTo>
                <a:cubicBezTo>
                  <a:pt x="8335" y="5865"/>
                  <a:pt x="8430" y="5793"/>
                  <a:pt x="8430" y="5686"/>
                </a:cubicBezTo>
                <a:cubicBezTo>
                  <a:pt x="8430" y="5579"/>
                  <a:pt x="8359" y="5507"/>
                  <a:pt x="8252" y="5507"/>
                </a:cubicBezTo>
                <a:lnTo>
                  <a:pt x="6704" y="5507"/>
                </a:lnTo>
                <a:cubicBezTo>
                  <a:pt x="6383" y="5507"/>
                  <a:pt x="6085" y="5626"/>
                  <a:pt x="5847" y="5853"/>
                </a:cubicBezTo>
                <a:lnTo>
                  <a:pt x="5811" y="5876"/>
                </a:lnTo>
                <a:lnTo>
                  <a:pt x="5811" y="5210"/>
                </a:lnTo>
                <a:lnTo>
                  <a:pt x="5823" y="5210"/>
                </a:lnTo>
                <a:cubicBezTo>
                  <a:pt x="6549" y="5186"/>
                  <a:pt x="7133" y="4591"/>
                  <a:pt x="7133" y="3841"/>
                </a:cubicBezTo>
                <a:cubicBezTo>
                  <a:pt x="7133" y="3757"/>
                  <a:pt x="7061" y="3662"/>
                  <a:pt x="6954" y="3662"/>
                </a:cubicBezTo>
                <a:cubicBezTo>
                  <a:pt x="6859" y="3662"/>
                  <a:pt x="6775" y="3733"/>
                  <a:pt x="6775" y="3841"/>
                </a:cubicBezTo>
                <a:cubicBezTo>
                  <a:pt x="6775" y="4376"/>
                  <a:pt x="6359" y="4829"/>
                  <a:pt x="5823" y="4853"/>
                </a:cubicBezTo>
                <a:lnTo>
                  <a:pt x="5787" y="4853"/>
                </a:lnTo>
                <a:lnTo>
                  <a:pt x="5787" y="1543"/>
                </a:lnTo>
                <a:cubicBezTo>
                  <a:pt x="5787" y="1114"/>
                  <a:pt x="6013" y="709"/>
                  <a:pt x="6406" y="507"/>
                </a:cubicBezTo>
                <a:cubicBezTo>
                  <a:pt x="6582" y="408"/>
                  <a:pt x="6773" y="360"/>
                  <a:pt x="6963" y="360"/>
                </a:cubicBezTo>
                <a:cubicBezTo>
                  <a:pt x="7186" y="360"/>
                  <a:pt x="7410" y="426"/>
                  <a:pt x="7609" y="554"/>
                </a:cubicBezTo>
                <a:lnTo>
                  <a:pt x="7633" y="566"/>
                </a:lnTo>
                <a:lnTo>
                  <a:pt x="7728" y="602"/>
                </a:lnTo>
                <a:cubicBezTo>
                  <a:pt x="7430" y="733"/>
                  <a:pt x="7180" y="971"/>
                  <a:pt x="7002" y="1257"/>
                </a:cubicBezTo>
                <a:cubicBezTo>
                  <a:pt x="6954" y="1328"/>
                  <a:pt x="6966" y="1447"/>
                  <a:pt x="7061" y="1495"/>
                </a:cubicBezTo>
                <a:cubicBezTo>
                  <a:pt x="7086" y="1507"/>
                  <a:pt x="7116" y="1514"/>
                  <a:pt x="7147" y="1514"/>
                </a:cubicBezTo>
                <a:cubicBezTo>
                  <a:pt x="7206" y="1514"/>
                  <a:pt x="7268" y="1490"/>
                  <a:pt x="7299" y="1435"/>
                </a:cubicBezTo>
                <a:cubicBezTo>
                  <a:pt x="7526" y="1054"/>
                  <a:pt x="7918" y="816"/>
                  <a:pt x="8371" y="793"/>
                </a:cubicBezTo>
                <a:cubicBezTo>
                  <a:pt x="8405" y="790"/>
                  <a:pt x="8438" y="789"/>
                  <a:pt x="8471" y="789"/>
                </a:cubicBezTo>
                <a:cubicBezTo>
                  <a:pt x="8895" y="789"/>
                  <a:pt x="9271" y="998"/>
                  <a:pt x="9514" y="1340"/>
                </a:cubicBezTo>
                <a:cubicBezTo>
                  <a:pt x="9788" y="1709"/>
                  <a:pt x="9847" y="2186"/>
                  <a:pt x="9669" y="2602"/>
                </a:cubicBezTo>
                <a:cubicBezTo>
                  <a:pt x="9454" y="3114"/>
                  <a:pt x="8978" y="3436"/>
                  <a:pt x="8430" y="3436"/>
                </a:cubicBezTo>
                <a:cubicBezTo>
                  <a:pt x="8335" y="3436"/>
                  <a:pt x="8252" y="3519"/>
                  <a:pt x="8252" y="3614"/>
                </a:cubicBezTo>
                <a:cubicBezTo>
                  <a:pt x="8252" y="3721"/>
                  <a:pt x="8323" y="3793"/>
                  <a:pt x="8430" y="3793"/>
                </a:cubicBezTo>
                <a:cubicBezTo>
                  <a:pt x="9014" y="3793"/>
                  <a:pt x="9573" y="3483"/>
                  <a:pt x="9871" y="2983"/>
                </a:cubicBezTo>
                <a:lnTo>
                  <a:pt x="9883" y="2959"/>
                </a:lnTo>
                <a:lnTo>
                  <a:pt x="9907" y="2983"/>
                </a:lnTo>
                <a:cubicBezTo>
                  <a:pt x="10562" y="3257"/>
                  <a:pt x="10990" y="3841"/>
                  <a:pt x="11074" y="4555"/>
                </a:cubicBezTo>
                <a:cubicBezTo>
                  <a:pt x="11169" y="5269"/>
                  <a:pt x="10871" y="5936"/>
                  <a:pt x="10300" y="6353"/>
                </a:cubicBezTo>
                <a:lnTo>
                  <a:pt x="10288" y="6377"/>
                </a:lnTo>
                <a:lnTo>
                  <a:pt x="10276" y="6353"/>
                </a:lnTo>
                <a:cubicBezTo>
                  <a:pt x="9966" y="5984"/>
                  <a:pt x="9502" y="5781"/>
                  <a:pt x="9014" y="5781"/>
                </a:cubicBezTo>
                <a:cubicBezTo>
                  <a:pt x="8919" y="5781"/>
                  <a:pt x="8835" y="5853"/>
                  <a:pt x="8835" y="5960"/>
                </a:cubicBezTo>
                <a:cubicBezTo>
                  <a:pt x="8835" y="6055"/>
                  <a:pt x="8907" y="6138"/>
                  <a:pt x="9014" y="6138"/>
                </a:cubicBezTo>
                <a:cubicBezTo>
                  <a:pt x="9633" y="6138"/>
                  <a:pt x="10181" y="6579"/>
                  <a:pt x="10300" y="7186"/>
                </a:cubicBezTo>
                <a:cubicBezTo>
                  <a:pt x="10407" y="7698"/>
                  <a:pt x="10228" y="8186"/>
                  <a:pt x="9812" y="8496"/>
                </a:cubicBezTo>
                <a:cubicBezTo>
                  <a:pt x="9570" y="8688"/>
                  <a:pt x="9281" y="8786"/>
                  <a:pt x="8992" y="8786"/>
                </a:cubicBezTo>
                <a:cubicBezTo>
                  <a:pt x="8796" y="8786"/>
                  <a:pt x="8601" y="8742"/>
                  <a:pt x="8419" y="8651"/>
                </a:cubicBezTo>
                <a:cubicBezTo>
                  <a:pt x="8390" y="8643"/>
                  <a:pt x="8361" y="8632"/>
                  <a:pt x="8332" y="8632"/>
                </a:cubicBezTo>
                <a:cubicBezTo>
                  <a:pt x="8313" y="8632"/>
                  <a:pt x="8294" y="8637"/>
                  <a:pt x="8276" y="8651"/>
                </a:cubicBezTo>
                <a:cubicBezTo>
                  <a:pt x="8240" y="8663"/>
                  <a:pt x="8204" y="8698"/>
                  <a:pt x="8180" y="8758"/>
                </a:cubicBezTo>
                <a:cubicBezTo>
                  <a:pt x="8097" y="8948"/>
                  <a:pt x="7966" y="9127"/>
                  <a:pt x="7799" y="9258"/>
                </a:cubicBezTo>
                <a:cubicBezTo>
                  <a:pt x="7776" y="9294"/>
                  <a:pt x="7740" y="9329"/>
                  <a:pt x="7740" y="9377"/>
                </a:cubicBezTo>
                <a:cubicBezTo>
                  <a:pt x="7740" y="9425"/>
                  <a:pt x="7740" y="9472"/>
                  <a:pt x="7776" y="9508"/>
                </a:cubicBezTo>
                <a:cubicBezTo>
                  <a:pt x="7810" y="9556"/>
                  <a:pt x="7861" y="9581"/>
                  <a:pt x="7912" y="9581"/>
                </a:cubicBezTo>
                <a:cubicBezTo>
                  <a:pt x="7948" y="9581"/>
                  <a:pt x="7984" y="9568"/>
                  <a:pt x="8014" y="9544"/>
                </a:cubicBezTo>
                <a:cubicBezTo>
                  <a:pt x="8180" y="9413"/>
                  <a:pt x="8311" y="9258"/>
                  <a:pt x="8419" y="9079"/>
                </a:cubicBezTo>
                <a:lnTo>
                  <a:pt x="8430" y="9067"/>
                </a:lnTo>
                <a:lnTo>
                  <a:pt x="8442" y="9067"/>
                </a:lnTo>
                <a:cubicBezTo>
                  <a:pt x="8618" y="9127"/>
                  <a:pt x="8801" y="9156"/>
                  <a:pt x="8983" y="9156"/>
                </a:cubicBezTo>
                <a:cubicBezTo>
                  <a:pt x="9343" y="9156"/>
                  <a:pt x="9702" y="9043"/>
                  <a:pt x="10002" y="8829"/>
                </a:cubicBezTo>
                <a:cubicBezTo>
                  <a:pt x="10466" y="8484"/>
                  <a:pt x="10705" y="7960"/>
                  <a:pt x="10681" y="7400"/>
                </a:cubicBezTo>
                <a:cubicBezTo>
                  <a:pt x="10657" y="7162"/>
                  <a:pt x="10597" y="6924"/>
                  <a:pt x="10478" y="6710"/>
                </a:cubicBezTo>
                <a:lnTo>
                  <a:pt x="10466" y="6698"/>
                </a:lnTo>
                <a:lnTo>
                  <a:pt x="10478" y="6686"/>
                </a:lnTo>
                <a:cubicBezTo>
                  <a:pt x="11097" y="6198"/>
                  <a:pt x="11431" y="5507"/>
                  <a:pt x="11431" y="4769"/>
                </a:cubicBezTo>
                <a:cubicBezTo>
                  <a:pt x="11431" y="3841"/>
                  <a:pt x="10883" y="3007"/>
                  <a:pt x="10038" y="2638"/>
                </a:cubicBezTo>
                <a:lnTo>
                  <a:pt x="10026" y="2626"/>
                </a:lnTo>
                <a:lnTo>
                  <a:pt x="10026" y="2602"/>
                </a:lnTo>
                <a:cubicBezTo>
                  <a:pt x="10204" y="2055"/>
                  <a:pt x="10062" y="1459"/>
                  <a:pt x="9693" y="1019"/>
                </a:cubicBezTo>
                <a:cubicBezTo>
                  <a:pt x="9378" y="633"/>
                  <a:pt x="8907" y="429"/>
                  <a:pt x="8421" y="429"/>
                </a:cubicBezTo>
                <a:cubicBezTo>
                  <a:pt x="8337" y="429"/>
                  <a:pt x="8253" y="435"/>
                  <a:pt x="8169" y="447"/>
                </a:cubicBezTo>
                <a:lnTo>
                  <a:pt x="8157" y="447"/>
                </a:lnTo>
                <a:lnTo>
                  <a:pt x="8145" y="435"/>
                </a:lnTo>
                <a:cubicBezTo>
                  <a:pt x="7855" y="156"/>
                  <a:pt x="7473" y="2"/>
                  <a:pt x="7076" y="2"/>
                </a:cubicBezTo>
                <a:cubicBezTo>
                  <a:pt x="7000" y="2"/>
                  <a:pt x="6923" y="7"/>
                  <a:pt x="6847" y="19"/>
                </a:cubicBezTo>
                <a:cubicBezTo>
                  <a:pt x="6371" y="90"/>
                  <a:pt x="5966" y="376"/>
                  <a:pt x="5728" y="793"/>
                </a:cubicBezTo>
                <a:lnTo>
                  <a:pt x="5716" y="816"/>
                </a:lnTo>
                <a:lnTo>
                  <a:pt x="5704" y="793"/>
                </a:lnTo>
                <a:cubicBezTo>
                  <a:pt x="5466" y="376"/>
                  <a:pt x="5061" y="90"/>
                  <a:pt x="4585" y="19"/>
                </a:cubicBezTo>
                <a:cubicBezTo>
                  <a:pt x="4505" y="7"/>
                  <a:pt x="4426" y="1"/>
                  <a:pt x="434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 name="TextBox 49">
            <a:extLst>
              <a:ext uri="{FF2B5EF4-FFF2-40B4-BE49-F238E27FC236}">
                <a16:creationId xmlns:a16="http://schemas.microsoft.com/office/drawing/2014/main" id="{550CE7EE-6620-A64F-A7DD-04DB7A6E29EE}"/>
              </a:ext>
            </a:extLst>
          </p:cNvPr>
          <p:cNvSpPr txBox="1"/>
          <p:nvPr/>
        </p:nvSpPr>
        <p:spPr>
          <a:xfrm>
            <a:off x="1431721" y="2210615"/>
            <a:ext cx="6107759" cy="370297"/>
          </a:xfrm>
          <a:prstGeom prst="rect">
            <a:avLst/>
          </a:prstGeom>
          <a:noFill/>
        </p:spPr>
        <p:txBody>
          <a:bodyPr wrap="square">
            <a:spAutoFit/>
          </a:bodyPr>
          <a:lstStyle/>
          <a:p>
            <a:r>
              <a:rPr lang="en-IN" dirty="0">
                <a:latin typeface="Iceland" panose="02000506000000020004" pitchFamily="2" charset="0"/>
              </a:rPr>
              <a:t>Data Exploration</a:t>
            </a:r>
          </a:p>
        </p:txBody>
      </p:sp>
      <p:sp>
        <p:nvSpPr>
          <p:cNvPr id="52" name="TextBox 51">
            <a:extLst>
              <a:ext uri="{FF2B5EF4-FFF2-40B4-BE49-F238E27FC236}">
                <a16:creationId xmlns:a16="http://schemas.microsoft.com/office/drawing/2014/main" id="{B9525539-30DF-4546-9BFF-C917762B3B6C}"/>
              </a:ext>
            </a:extLst>
          </p:cNvPr>
          <p:cNvSpPr txBox="1"/>
          <p:nvPr/>
        </p:nvSpPr>
        <p:spPr>
          <a:xfrm>
            <a:off x="8215659" y="2138451"/>
            <a:ext cx="2566768" cy="370297"/>
          </a:xfrm>
          <a:prstGeom prst="rect">
            <a:avLst/>
          </a:prstGeom>
          <a:noFill/>
        </p:spPr>
        <p:txBody>
          <a:bodyPr wrap="square">
            <a:spAutoFit/>
          </a:bodyPr>
          <a:lstStyle/>
          <a:p>
            <a:r>
              <a:rPr lang="en-IN" dirty="0">
                <a:latin typeface="Iceland" panose="02000506000000020004" pitchFamily="2" charset="0"/>
              </a:rPr>
              <a:t>Data Visualization</a:t>
            </a:r>
          </a:p>
        </p:txBody>
      </p:sp>
      <p:sp>
        <p:nvSpPr>
          <p:cNvPr id="54" name="TextBox 53">
            <a:extLst>
              <a:ext uri="{FF2B5EF4-FFF2-40B4-BE49-F238E27FC236}">
                <a16:creationId xmlns:a16="http://schemas.microsoft.com/office/drawing/2014/main" id="{EF3F6458-BFF5-D5C9-3C79-2C90FD81C4A3}"/>
              </a:ext>
            </a:extLst>
          </p:cNvPr>
          <p:cNvSpPr txBox="1"/>
          <p:nvPr/>
        </p:nvSpPr>
        <p:spPr>
          <a:xfrm>
            <a:off x="1577831" y="3566992"/>
            <a:ext cx="6107717" cy="370297"/>
          </a:xfrm>
          <a:prstGeom prst="rect">
            <a:avLst/>
          </a:prstGeom>
          <a:noFill/>
        </p:spPr>
        <p:txBody>
          <a:bodyPr wrap="square">
            <a:spAutoFit/>
          </a:bodyPr>
          <a:lstStyle/>
          <a:p>
            <a:r>
              <a:rPr lang="en-IN" dirty="0">
                <a:latin typeface="Iceland" panose="02000506000000020004" pitchFamily="2" charset="0"/>
              </a:rPr>
              <a:t>Data Encoding</a:t>
            </a:r>
          </a:p>
        </p:txBody>
      </p:sp>
      <p:sp>
        <p:nvSpPr>
          <p:cNvPr id="56" name="TextBox 55">
            <a:extLst>
              <a:ext uri="{FF2B5EF4-FFF2-40B4-BE49-F238E27FC236}">
                <a16:creationId xmlns:a16="http://schemas.microsoft.com/office/drawing/2014/main" id="{D2047DE4-301D-93EF-0805-7D45B1E00F09}"/>
              </a:ext>
            </a:extLst>
          </p:cNvPr>
          <p:cNvSpPr txBox="1"/>
          <p:nvPr/>
        </p:nvSpPr>
        <p:spPr>
          <a:xfrm>
            <a:off x="8209930" y="3633209"/>
            <a:ext cx="3246524" cy="370297"/>
          </a:xfrm>
          <a:prstGeom prst="rect">
            <a:avLst/>
          </a:prstGeom>
          <a:noFill/>
        </p:spPr>
        <p:txBody>
          <a:bodyPr wrap="square">
            <a:spAutoFit/>
          </a:bodyPr>
          <a:lstStyle/>
          <a:p>
            <a:r>
              <a:rPr lang="en-IN" dirty="0">
                <a:latin typeface="Iceland" panose="02000506000000020004" pitchFamily="2" charset="0"/>
              </a:rPr>
              <a:t>Machine Learning Models</a:t>
            </a:r>
          </a:p>
        </p:txBody>
      </p:sp>
      <p:sp>
        <p:nvSpPr>
          <p:cNvPr id="58" name="TextBox 57">
            <a:extLst>
              <a:ext uri="{FF2B5EF4-FFF2-40B4-BE49-F238E27FC236}">
                <a16:creationId xmlns:a16="http://schemas.microsoft.com/office/drawing/2014/main" id="{2964DFA3-9533-B246-571D-28EF73FDEB1F}"/>
              </a:ext>
            </a:extLst>
          </p:cNvPr>
          <p:cNvSpPr txBox="1"/>
          <p:nvPr/>
        </p:nvSpPr>
        <p:spPr>
          <a:xfrm>
            <a:off x="711202" y="5051019"/>
            <a:ext cx="11063853" cy="1015663"/>
          </a:xfrm>
          <a:prstGeom prst="rect">
            <a:avLst/>
          </a:prstGeom>
          <a:noFill/>
        </p:spPr>
        <p:txBody>
          <a:bodyPr wrap="square">
            <a:spAutoFit/>
          </a:bodyPr>
          <a:lstStyle/>
          <a:p>
            <a:r>
              <a:rPr lang="en-US" sz="2000" dirty="0">
                <a:latin typeface="Iceland" panose="02000506000000020004" pitchFamily="2" charset="0"/>
              </a:rPr>
              <a:t>This project aims to predict stroke risk using a healthcare dataset. It involves data preparation, visualization to uncover patterns, encoding categorical variables, and applying machine learning models to develop an accurate and reliable predictive system for proactive healthcare management</a:t>
            </a:r>
            <a:endParaRPr lang="en-IN" sz="2000" dirty="0">
              <a:latin typeface="Iceland" panose="02000506000000020004" pitchFamily="2" charset="0"/>
            </a:endParaRPr>
          </a:p>
        </p:txBody>
      </p:sp>
    </p:spTree>
    <p:extLst>
      <p:ext uri="{BB962C8B-B14F-4D97-AF65-F5344CB8AC3E}">
        <p14:creationId xmlns:p14="http://schemas.microsoft.com/office/powerpoint/2010/main" val="30285771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04"/>
        <p:cNvGrpSpPr/>
        <p:nvPr/>
      </p:nvGrpSpPr>
      <p:grpSpPr>
        <a:xfrm>
          <a:off x="0" y="0"/>
          <a:ext cx="0" cy="0"/>
          <a:chOff x="0" y="0"/>
          <a:chExt cx="0" cy="0"/>
        </a:xfrm>
      </p:grpSpPr>
      <p:sp>
        <p:nvSpPr>
          <p:cNvPr id="15" name="Google Shape;1178;p37">
            <a:extLst>
              <a:ext uri="{FF2B5EF4-FFF2-40B4-BE49-F238E27FC236}">
                <a16:creationId xmlns:a16="http://schemas.microsoft.com/office/drawing/2014/main" id="{39B221AC-4F9B-13C6-2AF4-923EFC2AA5CE}"/>
              </a:ext>
            </a:extLst>
          </p:cNvPr>
          <p:cNvSpPr txBox="1">
            <a:spLocks/>
          </p:cNvSpPr>
          <p:nvPr/>
        </p:nvSpPr>
        <p:spPr>
          <a:xfrm>
            <a:off x="6003562" y="1469880"/>
            <a:ext cx="5639627" cy="4724221"/>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L="457200" marR="0" lvl="0" indent="-330200" algn="l" rtl="0">
              <a:lnSpc>
                <a:spcPct val="115000"/>
              </a:lnSpc>
              <a:spcBef>
                <a:spcPts val="0"/>
              </a:spcBef>
              <a:spcAft>
                <a:spcPts val="0"/>
              </a:spcAft>
              <a:buClr>
                <a:schemeClr val="lt1"/>
              </a:buClr>
              <a:buSzPts val="1600"/>
              <a:buFont typeface="Didact Gothic"/>
              <a:buChar char="●"/>
              <a:defRPr sz="1600" b="0" i="0" u="none" strike="noStrike" cap="none">
                <a:solidFill>
                  <a:schemeClr val="lt1"/>
                </a:solidFill>
                <a:latin typeface="Didact Gothic"/>
                <a:ea typeface="Didact Gothic"/>
                <a:cs typeface="Didact Gothic"/>
                <a:sym typeface="Didact Gothic"/>
              </a:defRPr>
            </a:lvl1pPr>
            <a:lvl2pPr marL="914400" marR="0" lvl="1" indent="-330200" algn="l" rtl="0">
              <a:lnSpc>
                <a:spcPct val="115000"/>
              </a:lnSpc>
              <a:spcBef>
                <a:spcPts val="1600"/>
              </a:spcBef>
              <a:spcAft>
                <a:spcPts val="0"/>
              </a:spcAft>
              <a:buClr>
                <a:schemeClr val="lt1"/>
              </a:buClr>
              <a:buSzPts val="1600"/>
              <a:buFont typeface="Didact Gothic"/>
              <a:buChar char="○"/>
              <a:defRPr sz="1600" b="0" i="0" u="none" strike="noStrike" cap="none">
                <a:solidFill>
                  <a:schemeClr val="lt1"/>
                </a:solidFill>
                <a:latin typeface="Didact Gothic"/>
                <a:ea typeface="Didact Gothic"/>
                <a:cs typeface="Didact Gothic"/>
                <a:sym typeface="Didact Gothic"/>
              </a:defRPr>
            </a:lvl2pPr>
            <a:lvl3pPr marL="1371600" marR="0" lvl="2" indent="-330200" algn="l" rtl="0">
              <a:lnSpc>
                <a:spcPct val="115000"/>
              </a:lnSpc>
              <a:spcBef>
                <a:spcPts val="1600"/>
              </a:spcBef>
              <a:spcAft>
                <a:spcPts val="0"/>
              </a:spcAft>
              <a:buClr>
                <a:schemeClr val="lt1"/>
              </a:buClr>
              <a:buSzPts val="1600"/>
              <a:buFont typeface="Didact Gothic"/>
              <a:buChar char="■"/>
              <a:defRPr sz="1600" b="0" i="0" u="none" strike="noStrike" cap="none">
                <a:solidFill>
                  <a:schemeClr val="lt1"/>
                </a:solidFill>
                <a:latin typeface="Didact Gothic"/>
                <a:ea typeface="Didact Gothic"/>
                <a:cs typeface="Didact Gothic"/>
                <a:sym typeface="Didact Gothic"/>
              </a:defRPr>
            </a:lvl3pPr>
            <a:lvl4pPr marL="1828800" marR="0" lvl="3" indent="-330200" algn="l" rtl="0">
              <a:lnSpc>
                <a:spcPct val="115000"/>
              </a:lnSpc>
              <a:spcBef>
                <a:spcPts val="1600"/>
              </a:spcBef>
              <a:spcAft>
                <a:spcPts val="0"/>
              </a:spcAft>
              <a:buClr>
                <a:schemeClr val="lt1"/>
              </a:buClr>
              <a:buSzPts val="1600"/>
              <a:buFont typeface="Didact Gothic"/>
              <a:buChar char="●"/>
              <a:defRPr sz="1600" b="0" i="0" u="none" strike="noStrike" cap="none">
                <a:solidFill>
                  <a:schemeClr val="lt1"/>
                </a:solidFill>
                <a:latin typeface="Didact Gothic"/>
                <a:ea typeface="Didact Gothic"/>
                <a:cs typeface="Didact Gothic"/>
                <a:sym typeface="Didact Gothic"/>
              </a:defRPr>
            </a:lvl4pPr>
            <a:lvl5pPr marL="2286000" marR="0" lvl="4" indent="-330200" algn="l" rtl="0">
              <a:lnSpc>
                <a:spcPct val="115000"/>
              </a:lnSpc>
              <a:spcBef>
                <a:spcPts val="1600"/>
              </a:spcBef>
              <a:spcAft>
                <a:spcPts val="0"/>
              </a:spcAft>
              <a:buClr>
                <a:schemeClr val="lt1"/>
              </a:buClr>
              <a:buSzPts val="1600"/>
              <a:buFont typeface="Didact Gothic"/>
              <a:buChar char="○"/>
              <a:defRPr sz="1600" b="0" i="0" u="none" strike="noStrike" cap="none">
                <a:solidFill>
                  <a:schemeClr val="lt1"/>
                </a:solidFill>
                <a:latin typeface="Didact Gothic"/>
                <a:ea typeface="Didact Gothic"/>
                <a:cs typeface="Didact Gothic"/>
                <a:sym typeface="Didact Gothic"/>
              </a:defRPr>
            </a:lvl5pPr>
            <a:lvl6pPr marL="2743200" marR="0" lvl="5" indent="-330200" algn="l" rtl="0">
              <a:lnSpc>
                <a:spcPct val="115000"/>
              </a:lnSpc>
              <a:spcBef>
                <a:spcPts val="1600"/>
              </a:spcBef>
              <a:spcAft>
                <a:spcPts val="0"/>
              </a:spcAft>
              <a:buClr>
                <a:schemeClr val="lt1"/>
              </a:buClr>
              <a:buSzPts val="1600"/>
              <a:buFont typeface="Didact Gothic"/>
              <a:buChar char="■"/>
              <a:defRPr sz="1600" b="0" i="0" u="none" strike="noStrike" cap="none">
                <a:solidFill>
                  <a:schemeClr val="lt1"/>
                </a:solidFill>
                <a:latin typeface="Didact Gothic"/>
                <a:ea typeface="Didact Gothic"/>
                <a:cs typeface="Didact Gothic"/>
                <a:sym typeface="Didact Gothic"/>
              </a:defRPr>
            </a:lvl6pPr>
            <a:lvl7pPr marL="3200400" marR="0" lvl="6" indent="-330200" algn="l" rtl="0">
              <a:lnSpc>
                <a:spcPct val="115000"/>
              </a:lnSpc>
              <a:spcBef>
                <a:spcPts val="1600"/>
              </a:spcBef>
              <a:spcAft>
                <a:spcPts val="0"/>
              </a:spcAft>
              <a:buClr>
                <a:schemeClr val="lt1"/>
              </a:buClr>
              <a:buSzPts val="1600"/>
              <a:buFont typeface="Didact Gothic"/>
              <a:buChar char="●"/>
              <a:defRPr sz="1600" b="0" i="0" u="none" strike="noStrike" cap="none">
                <a:solidFill>
                  <a:schemeClr val="lt1"/>
                </a:solidFill>
                <a:latin typeface="Didact Gothic"/>
                <a:ea typeface="Didact Gothic"/>
                <a:cs typeface="Didact Gothic"/>
                <a:sym typeface="Didact Gothic"/>
              </a:defRPr>
            </a:lvl7pPr>
            <a:lvl8pPr marL="3657600" marR="0" lvl="7" indent="-330200" algn="l" rtl="0">
              <a:lnSpc>
                <a:spcPct val="115000"/>
              </a:lnSpc>
              <a:spcBef>
                <a:spcPts val="1600"/>
              </a:spcBef>
              <a:spcAft>
                <a:spcPts val="0"/>
              </a:spcAft>
              <a:buClr>
                <a:schemeClr val="lt1"/>
              </a:buClr>
              <a:buSzPts val="1600"/>
              <a:buFont typeface="Didact Gothic"/>
              <a:buChar char="○"/>
              <a:defRPr sz="1600" b="0" i="0" u="none" strike="noStrike" cap="none">
                <a:solidFill>
                  <a:schemeClr val="lt1"/>
                </a:solidFill>
                <a:latin typeface="Didact Gothic"/>
                <a:ea typeface="Didact Gothic"/>
                <a:cs typeface="Didact Gothic"/>
                <a:sym typeface="Didact Gothic"/>
              </a:defRPr>
            </a:lvl8pPr>
            <a:lvl9pPr marL="4114800" marR="0" lvl="8" indent="-330200" algn="l" rtl="0">
              <a:lnSpc>
                <a:spcPct val="115000"/>
              </a:lnSpc>
              <a:spcBef>
                <a:spcPts val="1600"/>
              </a:spcBef>
              <a:spcAft>
                <a:spcPts val="1600"/>
              </a:spcAft>
              <a:buClr>
                <a:schemeClr val="lt1"/>
              </a:buClr>
              <a:buSzPts val="1600"/>
              <a:buFont typeface="Didact Gothic"/>
              <a:buChar char="■"/>
              <a:defRPr sz="1600" b="0" i="0" u="none" strike="noStrike" cap="none">
                <a:solidFill>
                  <a:schemeClr val="lt1"/>
                </a:solidFill>
                <a:latin typeface="Didact Gothic"/>
                <a:ea typeface="Didact Gothic"/>
                <a:cs typeface="Didact Gothic"/>
                <a:sym typeface="Didact Gothic"/>
              </a:defRPr>
            </a:lvl9pPr>
          </a:lstStyle>
          <a:p>
            <a:pPr marL="0" indent="0">
              <a:lnSpc>
                <a:spcPct val="100000"/>
              </a:lnSpc>
              <a:buNone/>
            </a:pPr>
            <a:endParaRPr lang="en-US" sz="2133" dirty="0"/>
          </a:p>
        </p:txBody>
      </p:sp>
      <p:sp>
        <p:nvSpPr>
          <p:cNvPr id="1105" name="Google Shape;1105;p37"/>
          <p:cNvSpPr/>
          <p:nvPr/>
        </p:nvSpPr>
        <p:spPr>
          <a:xfrm rot="10800000" flipH="1">
            <a:off x="539204" y="2516796"/>
            <a:ext cx="2900400" cy="520000"/>
          </a:xfrm>
          <a:prstGeom prst="round1Rect">
            <a:avLst>
              <a:gd name="adj" fmla="val 50000"/>
            </a:avLst>
          </a:pr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dirty="0">
              <a:solidFill>
                <a:schemeClr val="dk1"/>
              </a:solidFill>
            </a:endParaRPr>
          </a:p>
        </p:txBody>
      </p:sp>
      <p:sp>
        <p:nvSpPr>
          <p:cNvPr id="1106" name="Google Shape;1106;p37"/>
          <p:cNvSpPr/>
          <p:nvPr/>
        </p:nvSpPr>
        <p:spPr>
          <a:xfrm rot="10800000" flipH="1">
            <a:off x="540835" y="4367811"/>
            <a:ext cx="2900400" cy="520000"/>
          </a:xfrm>
          <a:prstGeom prst="round1Rect">
            <a:avLst>
              <a:gd name="adj" fmla="val 50000"/>
            </a:avLst>
          </a:pr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dirty="0">
              <a:solidFill>
                <a:schemeClr val="dk1"/>
              </a:solidFill>
            </a:endParaRPr>
          </a:p>
        </p:txBody>
      </p:sp>
      <p:sp>
        <p:nvSpPr>
          <p:cNvPr id="1107" name="Google Shape;1107;p37"/>
          <p:cNvSpPr/>
          <p:nvPr/>
        </p:nvSpPr>
        <p:spPr>
          <a:xfrm rot="10800000" flipH="1">
            <a:off x="540835" y="6218979"/>
            <a:ext cx="2900400" cy="520000"/>
          </a:xfrm>
          <a:prstGeom prst="round1Rect">
            <a:avLst>
              <a:gd name="adj" fmla="val 50000"/>
            </a:avLst>
          </a:pr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dirty="0">
              <a:solidFill>
                <a:schemeClr val="dk1"/>
              </a:solidFill>
            </a:endParaRPr>
          </a:p>
        </p:txBody>
      </p:sp>
      <p:grpSp>
        <p:nvGrpSpPr>
          <p:cNvPr id="1108" name="Google Shape;1108;p37"/>
          <p:cNvGrpSpPr/>
          <p:nvPr/>
        </p:nvGrpSpPr>
        <p:grpSpPr>
          <a:xfrm rot="16200000">
            <a:off x="1051230" y="3721186"/>
            <a:ext cx="1876345" cy="630665"/>
            <a:chOff x="3131880" y="1779442"/>
            <a:chExt cx="2873882" cy="472999"/>
          </a:xfrm>
        </p:grpSpPr>
        <p:grpSp>
          <p:nvGrpSpPr>
            <p:cNvPr id="1109" name="Google Shape;1109;p37"/>
            <p:cNvGrpSpPr/>
            <p:nvPr/>
          </p:nvGrpSpPr>
          <p:grpSpPr>
            <a:xfrm>
              <a:off x="5893043" y="1779442"/>
              <a:ext cx="112719" cy="472999"/>
              <a:chOff x="8280966" y="3432128"/>
              <a:chExt cx="112719" cy="472999"/>
            </a:xfrm>
          </p:grpSpPr>
          <p:grpSp>
            <p:nvGrpSpPr>
              <p:cNvPr id="1110" name="Google Shape;1110;p37"/>
              <p:cNvGrpSpPr/>
              <p:nvPr/>
            </p:nvGrpSpPr>
            <p:grpSpPr>
              <a:xfrm>
                <a:off x="8281049" y="3432128"/>
                <a:ext cx="112635" cy="112674"/>
                <a:chOff x="1662700" y="87500"/>
                <a:chExt cx="388800" cy="388800"/>
              </a:xfrm>
            </p:grpSpPr>
            <p:cxnSp>
              <p:nvCxnSpPr>
                <p:cNvPr id="1111" name="Google Shape;1111;p37"/>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cxnSp>
              <p:nvCxnSpPr>
                <p:cNvPr id="1112" name="Google Shape;1112;p37"/>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grpSp>
          <p:grpSp>
            <p:nvGrpSpPr>
              <p:cNvPr id="1113" name="Google Shape;1113;p37"/>
              <p:cNvGrpSpPr/>
              <p:nvPr/>
            </p:nvGrpSpPr>
            <p:grpSpPr>
              <a:xfrm>
                <a:off x="8280966" y="3612318"/>
                <a:ext cx="112607" cy="112607"/>
                <a:chOff x="3050281" y="152815"/>
                <a:chExt cx="549841" cy="549841"/>
              </a:xfrm>
            </p:grpSpPr>
            <p:grpSp>
              <p:nvGrpSpPr>
                <p:cNvPr id="1114" name="Google Shape;1114;p37"/>
                <p:cNvGrpSpPr/>
                <p:nvPr/>
              </p:nvGrpSpPr>
              <p:grpSpPr>
                <a:xfrm>
                  <a:off x="3130800" y="233350"/>
                  <a:ext cx="388800" cy="388800"/>
                  <a:chOff x="1662700" y="87500"/>
                  <a:chExt cx="388800" cy="388800"/>
                </a:xfrm>
              </p:grpSpPr>
              <p:cxnSp>
                <p:nvCxnSpPr>
                  <p:cNvPr id="1115" name="Google Shape;1115;p37"/>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cxnSp>
                <p:nvCxnSpPr>
                  <p:cNvPr id="1116" name="Google Shape;1116;p37"/>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grpSp>
            <p:grpSp>
              <p:nvGrpSpPr>
                <p:cNvPr id="1117" name="Google Shape;1117;p37"/>
                <p:cNvGrpSpPr/>
                <p:nvPr/>
              </p:nvGrpSpPr>
              <p:grpSpPr>
                <a:xfrm rot="2700000">
                  <a:off x="3130804" y="233337"/>
                  <a:ext cx="388796" cy="388796"/>
                  <a:chOff x="1662700" y="87500"/>
                  <a:chExt cx="388800" cy="388800"/>
                </a:xfrm>
              </p:grpSpPr>
              <p:cxnSp>
                <p:nvCxnSpPr>
                  <p:cNvPr id="1118" name="Google Shape;1118;p37"/>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cxnSp>
                <p:nvCxnSpPr>
                  <p:cNvPr id="1119" name="Google Shape;1119;p37"/>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grpSp>
          </p:grpSp>
          <p:grpSp>
            <p:nvGrpSpPr>
              <p:cNvPr id="1120" name="Google Shape;1120;p37"/>
              <p:cNvGrpSpPr/>
              <p:nvPr/>
            </p:nvGrpSpPr>
            <p:grpSpPr>
              <a:xfrm>
                <a:off x="8281049" y="3792453"/>
                <a:ext cx="112635" cy="112674"/>
                <a:chOff x="1662700" y="87500"/>
                <a:chExt cx="388800" cy="388800"/>
              </a:xfrm>
            </p:grpSpPr>
            <p:cxnSp>
              <p:nvCxnSpPr>
                <p:cNvPr id="1121" name="Google Shape;1121;p37"/>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cxnSp>
              <p:nvCxnSpPr>
                <p:cNvPr id="1122" name="Google Shape;1122;p37"/>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grpSp>
        </p:grpSp>
        <p:grpSp>
          <p:nvGrpSpPr>
            <p:cNvPr id="1123" name="Google Shape;1123;p37"/>
            <p:cNvGrpSpPr/>
            <p:nvPr/>
          </p:nvGrpSpPr>
          <p:grpSpPr>
            <a:xfrm>
              <a:off x="3131880" y="1779442"/>
              <a:ext cx="112719" cy="472999"/>
              <a:chOff x="8280966" y="3432128"/>
              <a:chExt cx="112719" cy="472999"/>
            </a:xfrm>
          </p:grpSpPr>
          <p:grpSp>
            <p:nvGrpSpPr>
              <p:cNvPr id="1124" name="Google Shape;1124;p37"/>
              <p:cNvGrpSpPr/>
              <p:nvPr/>
            </p:nvGrpSpPr>
            <p:grpSpPr>
              <a:xfrm>
                <a:off x="8281049" y="3432128"/>
                <a:ext cx="112635" cy="112674"/>
                <a:chOff x="1662700" y="87500"/>
                <a:chExt cx="388800" cy="388800"/>
              </a:xfrm>
            </p:grpSpPr>
            <p:cxnSp>
              <p:nvCxnSpPr>
                <p:cNvPr id="1125" name="Google Shape;1125;p37"/>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cxnSp>
              <p:nvCxnSpPr>
                <p:cNvPr id="1126" name="Google Shape;1126;p37"/>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grpSp>
          <p:grpSp>
            <p:nvGrpSpPr>
              <p:cNvPr id="1127" name="Google Shape;1127;p37"/>
              <p:cNvGrpSpPr/>
              <p:nvPr/>
            </p:nvGrpSpPr>
            <p:grpSpPr>
              <a:xfrm>
                <a:off x="8280966" y="3612318"/>
                <a:ext cx="112607" cy="112607"/>
                <a:chOff x="3050281" y="152815"/>
                <a:chExt cx="549841" cy="549841"/>
              </a:xfrm>
            </p:grpSpPr>
            <p:grpSp>
              <p:nvGrpSpPr>
                <p:cNvPr id="1128" name="Google Shape;1128;p37"/>
                <p:cNvGrpSpPr/>
                <p:nvPr/>
              </p:nvGrpSpPr>
              <p:grpSpPr>
                <a:xfrm>
                  <a:off x="3130800" y="233350"/>
                  <a:ext cx="388800" cy="388800"/>
                  <a:chOff x="1662700" y="87500"/>
                  <a:chExt cx="388800" cy="388800"/>
                </a:xfrm>
              </p:grpSpPr>
              <p:cxnSp>
                <p:nvCxnSpPr>
                  <p:cNvPr id="1129" name="Google Shape;1129;p37"/>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cxnSp>
                <p:nvCxnSpPr>
                  <p:cNvPr id="1130" name="Google Shape;1130;p37"/>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grpSp>
            <p:grpSp>
              <p:nvGrpSpPr>
                <p:cNvPr id="1131" name="Google Shape;1131;p37"/>
                <p:cNvGrpSpPr/>
                <p:nvPr/>
              </p:nvGrpSpPr>
              <p:grpSpPr>
                <a:xfrm rot="2700000">
                  <a:off x="3130804" y="233337"/>
                  <a:ext cx="388796" cy="388796"/>
                  <a:chOff x="1662700" y="87500"/>
                  <a:chExt cx="388800" cy="388800"/>
                </a:xfrm>
              </p:grpSpPr>
              <p:cxnSp>
                <p:nvCxnSpPr>
                  <p:cNvPr id="1132" name="Google Shape;1132;p37"/>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cxnSp>
                <p:nvCxnSpPr>
                  <p:cNvPr id="1133" name="Google Shape;1133;p37"/>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grpSp>
          </p:grpSp>
          <p:grpSp>
            <p:nvGrpSpPr>
              <p:cNvPr id="1134" name="Google Shape;1134;p37"/>
              <p:cNvGrpSpPr/>
              <p:nvPr/>
            </p:nvGrpSpPr>
            <p:grpSpPr>
              <a:xfrm>
                <a:off x="8281049" y="3792453"/>
                <a:ext cx="112635" cy="112674"/>
                <a:chOff x="1662700" y="87500"/>
                <a:chExt cx="388800" cy="388800"/>
              </a:xfrm>
            </p:grpSpPr>
            <p:cxnSp>
              <p:nvCxnSpPr>
                <p:cNvPr id="1135" name="Google Shape;1135;p37"/>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cxnSp>
              <p:nvCxnSpPr>
                <p:cNvPr id="1136" name="Google Shape;1136;p37"/>
                <p:cNvCxnSpPr/>
                <p:nvPr/>
              </p:nvCxnSpPr>
              <p:spPr>
                <a:xfrm>
                  <a:off x="1857100" y="87500"/>
                  <a:ext cx="0" cy="388800"/>
                </a:xfrm>
                <a:prstGeom prst="straightConnector1">
                  <a:avLst/>
                </a:prstGeom>
                <a:noFill/>
                <a:ln w="9525" cap="flat" cmpd="sng">
                  <a:solidFill>
                    <a:schemeClr val="lt1"/>
                  </a:solidFill>
                  <a:prstDash val="solid"/>
                  <a:round/>
                  <a:headEnd type="none" w="med" len="med"/>
                  <a:tailEnd type="none" w="med" len="med"/>
                </a:ln>
              </p:spPr>
            </p:cxnSp>
          </p:grpSp>
        </p:grpSp>
      </p:grpSp>
      <p:sp>
        <p:nvSpPr>
          <p:cNvPr id="1173" name="Google Shape;1173;p37"/>
          <p:cNvSpPr txBox="1">
            <a:spLocks noGrp="1"/>
          </p:cNvSpPr>
          <p:nvPr>
            <p:ph type="title"/>
          </p:nvPr>
        </p:nvSpPr>
        <p:spPr>
          <a:xfrm>
            <a:off x="3041445" y="429901"/>
            <a:ext cx="10272000" cy="763600"/>
          </a:xfrm>
          <a:prstGeom prst="rect">
            <a:avLst/>
          </a:prstGeom>
        </p:spPr>
        <p:txBody>
          <a:bodyPr spcFirstLastPara="1" vert="horz" wrap="square" lIns="121900" tIns="121900" rIns="121900" bIns="121900" rtlCol="0" anchor="ctr" anchorCtr="0">
            <a:noAutofit/>
          </a:bodyPr>
          <a:lstStyle/>
          <a:p>
            <a:r>
              <a:rPr lang="en-IN" dirty="0">
                <a:latin typeface="Iceland" panose="02000506000000020004" pitchFamily="2" charset="0"/>
              </a:rPr>
              <a:t>Dataset Overview</a:t>
            </a:r>
            <a:endParaRPr dirty="0">
              <a:latin typeface="Iceland" panose="02000506000000020004" pitchFamily="2" charset="0"/>
              <a:ea typeface="Iceland"/>
              <a:cs typeface="Iceland"/>
              <a:sym typeface="Iceland"/>
            </a:endParaRPr>
          </a:p>
        </p:txBody>
      </p:sp>
      <p:sp>
        <p:nvSpPr>
          <p:cNvPr id="1174" name="Google Shape;1174;p37"/>
          <p:cNvSpPr txBox="1">
            <a:spLocks noGrp="1"/>
          </p:cNvSpPr>
          <p:nvPr>
            <p:ph type="title" idx="4294967295"/>
          </p:nvPr>
        </p:nvSpPr>
        <p:spPr>
          <a:xfrm>
            <a:off x="725720" y="4455353"/>
            <a:ext cx="5775517" cy="396720"/>
          </a:xfrm>
          <a:prstGeom prst="rect">
            <a:avLst/>
          </a:prstGeom>
          <a:ln>
            <a:noFill/>
          </a:ln>
        </p:spPr>
        <p:txBody>
          <a:bodyPr spcFirstLastPara="1" vert="horz" wrap="square" lIns="121900" tIns="121900" rIns="121900" bIns="121900" rtlCol="0" anchor="ctr" anchorCtr="0">
            <a:noAutofit/>
          </a:bodyPr>
          <a:lstStyle/>
          <a:p>
            <a:pPr>
              <a:spcBef>
                <a:spcPts val="0"/>
              </a:spcBef>
            </a:pPr>
            <a:r>
              <a:rPr lang="en-IN" sz="2800" dirty="0">
                <a:solidFill>
                  <a:schemeClr val="bg1"/>
                </a:solidFill>
                <a:latin typeface="Iceland" panose="02000506000000020004" pitchFamily="2" charset="0"/>
              </a:rPr>
              <a:t>Key Features:</a:t>
            </a:r>
            <a:endParaRPr lang="en-IN" sz="2800" dirty="0">
              <a:solidFill>
                <a:schemeClr val="bg1"/>
              </a:solidFill>
              <a:latin typeface="Iceland" panose="02000506000000020004" pitchFamily="2" charset="0"/>
              <a:ea typeface="Iceland"/>
              <a:cs typeface="Iceland"/>
              <a:sym typeface="Iceland"/>
            </a:endParaRPr>
          </a:p>
        </p:txBody>
      </p:sp>
      <p:sp>
        <p:nvSpPr>
          <p:cNvPr id="1175" name="Google Shape;1175;p37"/>
          <p:cNvSpPr txBox="1">
            <a:spLocks noGrp="1"/>
          </p:cNvSpPr>
          <p:nvPr>
            <p:ph type="subTitle" idx="4294967295"/>
          </p:nvPr>
        </p:nvSpPr>
        <p:spPr>
          <a:xfrm>
            <a:off x="539868" y="3167164"/>
            <a:ext cx="2908181" cy="1200800"/>
          </a:xfrm>
          <a:prstGeom prst="rect">
            <a:avLst/>
          </a:prstGeom>
          <a:solidFill>
            <a:schemeClr val="dk1"/>
          </a:solidFill>
          <a:ln w="9525" cap="flat" cmpd="sng">
            <a:solidFill>
              <a:schemeClr val="lt1"/>
            </a:solidFill>
            <a:prstDash val="solid"/>
            <a:round/>
            <a:headEnd type="none" w="sm" len="sm"/>
            <a:tailEnd type="none" w="sm" len="sm"/>
          </a:ln>
        </p:spPr>
        <p:txBody>
          <a:bodyPr spcFirstLastPara="1" vert="horz" wrap="square" lIns="121900" tIns="121900" rIns="121900" bIns="121900" rtlCol="0" anchor="ctr" anchorCtr="0">
            <a:noAutofit/>
          </a:bodyPr>
          <a:lstStyle/>
          <a:p>
            <a:pPr marL="169329" indent="0" algn="ctr">
              <a:lnSpc>
                <a:spcPts val="1900"/>
              </a:lnSpc>
              <a:buNone/>
            </a:pPr>
            <a:r>
              <a:rPr lang="en-US" sz="1200" dirty="0">
                <a:solidFill>
                  <a:srgbClr val="569CD6"/>
                </a:solidFill>
                <a:latin typeface="Consolas" panose="020B0609020204030204" pitchFamily="49" charset="0"/>
              </a:rPr>
              <a:t>gender,</a:t>
            </a:r>
            <a:r>
              <a:rPr lang="en-US" sz="1200" dirty="0">
                <a:solidFill>
                  <a:srgbClr val="DCDCAA"/>
                </a:solidFill>
                <a:latin typeface="Consolas" panose="020B0609020204030204" pitchFamily="49" charset="0"/>
              </a:rPr>
              <a:t>age,</a:t>
            </a:r>
            <a:r>
              <a:rPr lang="en-US" sz="1200" dirty="0">
                <a:solidFill>
                  <a:srgbClr val="7CA668"/>
                </a:solidFill>
                <a:latin typeface="Consolas" panose="020B0609020204030204" pitchFamily="49" charset="0"/>
              </a:rPr>
              <a:t>hypertension,</a:t>
            </a:r>
            <a:r>
              <a:rPr lang="en-US" sz="1200" dirty="0">
                <a:solidFill>
                  <a:srgbClr val="CE9178"/>
                </a:solidFill>
                <a:latin typeface="Consolas" panose="020B0609020204030204" pitchFamily="49" charset="0"/>
              </a:rPr>
              <a:t>heart_disease,</a:t>
            </a:r>
            <a:r>
              <a:rPr lang="en-US" sz="1200" dirty="0">
                <a:solidFill>
                  <a:srgbClr val="9CDCFE"/>
                </a:solidFill>
                <a:latin typeface="Consolas" panose="020B0609020204030204" pitchFamily="49" charset="0"/>
              </a:rPr>
              <a:t>ever_married,</a:t>
            </a:r>
            <a:r>
              <a:rPr lang="en-US" sz="1200" dirty="0">
                <a:solidFill>
                  <a:srgbClr val="B5CEA8"/>
                </a:solidFill>
                <a:latin typeface="Consolas" panose="020B0609020204030204" pitchFamily="49" charset="0"/>
              </a:rPr>
              <a:t>work_type,</a:t>
            </a:r>
            <a:r>
              <a:rPr lang="en-US" sz="1200" dirty="0">
                <a:solidFill>
                  <a:srgbClr val="4EC9B0"/>
                </a:solidFill>
                <a:latin typeface="Consolas" panose="020B0609020204030204" pitchFamily="49" charset="0"/>
              </a:rPr>
              <a:t>Residence_type,</a:t>
            </a:r>
            <a:r>
              <a:rPr lang="en-US" sz="1200" b="1" dirty="0">
                <a:solidFill>
                  <a:srgbClr val="FFFFFF"/>
                </a:solidFill>
                <a:latin typeface="Consolas" panose="020B0609020204030204" pitchFamily="49" charset="0"/>
              </a:rPr>
              <a:t>avg_glucose_level,</a:t>
            </a:r>
            <a:r>
              <a:rPr lang="en-US" sz="1200" dirty="0">
                <a:solidFill>
                  <a:srgbClr val="F44747"/>
                </a:solidFill>
                <a:latin typeface="Consolas" panose="020B0609020204030204" pitchFamily="49" charset="0"/>
              </a:rPr>
              <a:t>bmi,</a:t>
            </a:r>
            <a:r>
              <a:rPr lang="en-US" sz="1200" dirty="0">
                <a:solidFill>
                  <a:srgbClr val="FFFFFF"/>
                </a:solidFill>
                <a:latin typeface="Consolas" panose="020B0609020204030204" pitchFamily="49" charset="0"/>
              </a:rPr>
              <a:t>smoking_status</a:t>
            </a:r>
          </a:p>
        </p:txBody>
      </p:sp>
      <p:sp>
        <p:nvSpPr>
          <p:cNvPr id="1177" name="Google Shape;1177;p37"/>
          <p:cNvSpPr txBox="1">
            <a:spLocks noGrp="1"/>
          </p:cNvSpPr>
          <p:nvPr>
            <p:ph type="title" idx="4294967295"/>
          </p:nvPr>
        </p:nvSpPr>
        <p:spPr>
          <a:xfrm>
            <a:off x="1301859" y="2535529"/>
            <a:ext cx="2900400" cy="443600"/>
          </a:xfrm>
          <a:prstGeom prst="rect">
            <a:avLst/>
          </a:prstGeom>
          <a:ln>
            <a:noFill/>
          </a:ln>
        </p:spPr>
        <p:txBody>
          <a:bodyPr spcFirstLastPara="1" vert="horz" wrap="square" lIns="121900" tIns="121900" rIns="121900" bIns="121900" rtlCol="0" anchor="ctr" anchorCtr="0">
            <a:noAutofit/>
          </a:bodyPr>
          <a:lstStyle/>
          <a:p>
            <a:pPr>
              <a:spcBef>
                <a:spcPts val="0"/>
              </a:spcBef>
            </a:pPr>
            <a:r>
              <a:rPr lang="en" sz="3733" dirty="0">
                <a:solidFill>
                  <a:schemeClr val="dk1"/>
                </a:solidFill>
                <a:latin typeface="Iceland" panose="02000506000000020004" pitchFamily="2" charset="0"/>
              </a:rPr>
              <a:t>Size</a:t>
            </a:r>
            <a:endParaRPr sz="3733" dirty="0">
              <a:solidFill>
                <a:schemeClr val="dk1"/>
              </a:solidFill>
              <a:latin typeface="Iceland" panose="02000506000000020004" pitchFamily="2" charset="0"/>
              <a:ea typeface="Iceland"/>
              <a:cs typeface="Iceland"/>
              <a:sym typeface="Iceland"/>
            </a:endParaRPr>
          </a:p>
        </p:txBody>
      </p:sp>
      <p:sp>
        <p:nvSpPr>
          <p:cNvPr id="1178" name="Google Shape;1178;p37"/>
          <p:cNvSpPr txBox="1">
            <a:spLocks noGrp="1"/>
          </p:cNvSpPr>
          <p:nvPr>
            <p:ph type="subTitle" idx="4294967295"/>
          </p:nvPr>
        </p:nvSpPr>
        <p:spPr>
          <a:xfrm>
            <a:off x="539868" y="1316149"/>
            <a:ext cx="2900400" cy="1200800"/>
          </a:xfrm>
          <a:prstGeom prst="rect">
            <a:avLst/>
          </a:prstGeom>
          <a:solidFill>
            <a:schemeClr val="dk1"/>
          </a:solidFill>
          <a:ln w="9525" cap="flat" cmpd="sng">
            <a:solidFill>
              <a:schemeClr val="lt1"/>
            </a:solidFill>
            <a:prstDash val="solid"/>
            <a:round/>
            <a:headEnd type="none" w="sm" len="sm"/>
            <a:tailEnd type="none" w="sm" len="sm"/>
          </a:ln>
        </p:spPr>
        <p:txBody>
          <a:bodyPr spcFirstLastPara="1" vert="horz" wrap="square" lIns="121900" tIns="121900" rIns="121900" bIns="121900" rtlCol="0" anchor="ctr" anchorCtr="0">
            <a:noAutofit/>
          </a:bodyPr>
          <a:lstStyle/>
          <a:p>
            <a:pPr marL="0" indent="0">
              <a:lnSpc>
                <a:spcPct val="100000"/>
              </a:lnSpc>
              <a:spcBef>
                <a:spcPts val="0"/>
              </a:spcBef>
              <a:buNone/>
            </a:pPr>
            <a:r>
              <a:rPr lang="en-US" dirty="0"/>
              <a:t>5,110 records and 12 features</a:t>
            </a:r>
            <a:endParaRPr sz="2133" dirty="0">
              <a:latin typeface="Didact Gothic"/>
              <a:ea typeface="Didact Gothic"/>
              <a:cs typeface="Didact Gothic"/>
              <a:sym typeface="Didact Gothic"/>
            </a:endParaRPr>
          </a:p>
        </p:txBody>
      </p:sp>
      <p:sp>
        <p:nvSpPr>
          <p:cNvPr id="1179" name="Google Shape;1179;p37"/>
          <p:cNvSpPr txBox="1">
            <a:spLocks noGrp="1"/>
          </p:cNvSpPr>
          <p:nvPr>
            <p:ph type="title" idx="4294967295"/>
          </p:nvPr>
        </p:nvSpPr>
        <p:spPr>
          <a:xfrm>
            <a:off x="1192152" y="6273715"/>
            <a:ext cx="2900400" cy="443600"/>
          </a:xfrm>
          <a:prstGeom prst="rect">
            <a:avLst/>
          </a:prstGeom>
          <a:ln>
            <a:noFill/>
          </a:ln>
        </p:spPr>
        <p:txBody>
          <a:bodyPr spcFirstLastPara="1" vert="horz" wrap="square" lIns="121900" tIns="121900" rIns="121900" bIns="121900" rtlCol="0" anchor="ctr" anchorCtr="0">
            <a:noAutofit/>
          </a:bodyPr>
          <a:lstStyle/>
          <a:p>
            <a:pPr>
              <a:spcBef>
                <a:spcPts val="0"/>
              </a:spcBef>
            </a:pPr>
            <a:r>
              <a:rPr lang="en-IN" sz="3200" dirty="0">
                <a:solidFill>
                  <a:schemeClr val="bg1"/>
                </a:solidFill>
                <a:latin typeface="Iceland" panose="02000506000000020004" pitchFamily="2" charset="0"/>
              </a:rPr>
              <a:t>Target</a:t>
            </a:r>
            <a:r>
              <a:rPr lang="en-IN" sz="2800" dirty="0">
                <a:solidFill>
                  <a:schemeClr val="bg2"/>
                </a:solidFill>
                <a:latin typeface="Iceland" panose="02000506000000020004" pitchFamily="2" charset="0"/>
              </a:rPr>
              <a:t> </a:t>
            </a:r>
            <a:endParaRPr sz="2800" dirty="0">
              <a:solidFill>
                <a:schemeClr val="bg2"/>
              </a:solidFill>
              <a:latin typeface="Iceland" panose="02000506000000020004" pitchFamily="2" charset="0"/>
              <a:ea typeface="Iceland"/>
              <a:cs typeface="Iceland"/>
              <a:sym typeface="Iceland"/>
            </a:endParaRPr>
          </a:p>
        </p:txBody>
      </p:sp>
      <p:sp>
        <p:nvSpPr>
          <p:cNvPr id="6" name="Google Shape;1175;p37">
            <a:extLst>
              <a:ext uri="{FF2B5EF4-FFF2-40B4-BE49-F238E27FC236}">
                <a16:creationId xmlns:a16="http://schemas.microsoft.com/office/drawing/2014/main" id="{2083CDDB-2996-249C-88B0-12F337F6EB5F}"/>
              </a:ext>
            </a:extLst>
          </p:cNvPr>
          <p:cNvSpPr txBox="1">
            <a:spLocks/>
          </p:cNvSpPr>
          <p:nvPr/>
        </p:nvSpPr>
        <p:spPr>
          <a:xfrm>
            <a:off x="540835" y="5043701"/>
            <a:ext cx="2900400" cy="1184499"/>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L="457200" marR="0" lvl="0" indent="-330200" algn="l" rtl="0">
              <a:lnSpc>
                <a:spcPct val="115000"/>
              </a:lnSpc>
              <a:spcBef>
                <a:spcPts val="0"/>
              </a:spcBef>
              <a:spcAft>
                <a:spcPts val="0"/>
              </a:spcAft>
              <a:buClr>
                <a:schemeClr val="lt1"/>
              </a:buClr>
              <a:buSzPts val="1600"/>
              <a:buFont typeface="Didact Gothic"/>
              <a:buChar char="●"/>
              <a:defRPr sz="1600" b="0" i="0" u="none" strike="noStrike" cap="none">
                <a:solidFill>
                  <a:schemeClr val="lt1"/>
                </a:solidFill>
                <a:latin typeface="Didact Gothic"/>
                <a:ea typeface="Didact Gothic"/>
                <a:cs typeface="Didact Gothic"/>
                <a:sym typeface="Didact Gothic"/>
              </a:defRPr>
            </a:lvl1pPr>
            <a:lvl2pPr marL="914400" marR="0" lvl="1" indent="-330200" algn="l" rtl="0">
              <a:lnSpc>
                <a:spcPct val="115000"/>
              </a:lnSpc>
              <a:spcBef>
                <a:spcPts val="1600"/>
              </a:spcBef>
              <a:spcAft>
                <a:spcPts val="0"/>
              </a:spcAft>
              <a:buClr>
                <a:schemeClr val="lt1"/>
              </a:buClr>
              <a:buSzPts val="1600"/>
              <a:buFont typeface="Didact Gothic"/>
              <a:buChar char="○"/>
              <a:defRPr sz="1600" b="0" i="0" u="none" strike="noStrike" cap="none">
                <a:solidFill>
                  <a:schemeClr val="lt1"/>
                </a:solidFill>
                <a:latin typeface="Didact Gothic"/>
                <a:ea typeface="Didact Gothic"/>
                <a:cs typeface="Didact Gothic"/>
                <a:sym typeface="Didact Gothic"/>
              </a:defRPr>
            </a:lvl2pPr>
            <a:lvl3pPr marL="1371600" marR="0" lvl="2" indent="-330200" algn="l" rtl="0">
              <a:lnSpc>
                <a:spcPct val="115000"/>
              </a:lnSpc>
              <a:spcBef>
                <a:spcPts val="1600"/>
              </a:spcBef>
              <a:spcAft>
                <a:spcPts val="0"/>
              </a:spcAft>
              <a:buClr>
                <a:schemeClr val="lt1"/>
              </a:buClr>
              <a:buSzPts val="1600"/>
              <a:buFont typeface="Didact Gothic"/>
              <a:buChar char="■"/>
              <a:defRPr sz="1600" b="0" i="0" u="none" strike="noStrike" cap="none">
                <a:solidFill>
                  <a:schemeClr val="lt1"/>
                </a:solidFill>
                <a:latin typeface="Didact Gothic"/>
                <a:ea typeface="Didact Gothic"/>
                <a:cs typeface="Didact Gothic"/>
                <a:sym typeface="Didact Gothic"/>
              </a:defRPr>
            </a:lvl3pPr>
            <a:lvl4pPr marL="1828800" marR="0" lvl="3" indent="-330200" algn="l" rtl="0">
              <a:lnSpc>
                <a:spcPct val="115000"/>
              </a:lnSpc>
              <a:spcBef>
                <a:spcPts val="1600"/>
              </a:spcBef>
              <a:spcAft>
                <a:spcPts val="0"/>
              </a:spcAft>
              <a:buClr>
                <a:schemeClr val="lt1"/>
              </a:buClr>
              <a:buSzPts val="1600"/>
              <a:buFont typeface="Didact Gothic"/>
              <a:buChar char="●"/>
              <a:defRPr sz="1600" b="0" i="0" u="none" strike="noStrike" cap="none">
                <a:solidFill>
                  <a:schemeClr val="lt1"/>
                </a:solidFill>
                <a:latin typeface="Didact Gothic"/>
                <a:ea typeface="Didact Gothic"/>
                <a:cs typeface="Didact Gothic"/>
                <a:sym typeface="Didact Gothic"/>
              </a:defRPr>
            </a:lvl4pPr>
            <a:lvl5pPr marL="2286000" marR="0" lvl="4" indent="-330200" algn="l" rtl="0">
              <a:lnSpc>
                <a:spcPct val="115000"/>
              </a:lnSpc>
              <a:spcBef>
                <a:spcPts val="1600"/>
              </a:spcBef>
              <a:spcAft>
                <a:spcPts val="0"/>
              </a:spcAft>
              <a:buClr>
                <a:schemeClr val="lt1"/>
              </a:buClr>
              <a:buSzPts val="1600"/>
              <a:buFont typeface="Didact Gothic"/>
              <a:buChar char="○"/>
              <a:defRPr sz="1600" b="0" i="0" u="none" strike="noStrike" cap="none">
                <a:solidFill>
                  <a:schemeClr val="lt1"/>
                </a:solidFill>
                <a:latin typeface="Didact Gothic"/>
                <a:ea typeface="Didact Gothic"/>
                <a:cs typeface="Didact Gothic"/>
                <a:sym typeface="Didact Gothic"/>
              </a:defRPr>
            </a:lvl5pPr>
            <a:lvl6pPr marL="2743200" marR="0" lvl="5" indent="-330200" algn="l" rtl="0">
              <a:lnSpc>
                <a:spcPct val="115000"/>
              </a:lnSpc>
              <a:spcBef>
                <a:spcPts val="1600"/>
              </a:spcBef>
              <a:spcAft>
                <a:spcPts val="0"/>
              </a:spcAft>
              <a:buClr>
                <a:schemeClr val="lt1"/>
              </a:buClr>
              <a:buSzPts val="1600"/>
              <a:buFont typeface="Didact Gothic"/>
              <a:buChar char="■"/>
              <a:defRPr sz="1600" b="0" i="0" u="none" strike="noStrike" cap="none">
                <a:solidFill>
                  <a:schemeClr val="lt1"/>
                </a:solidFill>
                <a:latin typeface="Didact Gothic"/>
                <a:ea typeface="Didact Gothic"/>
                <a:cs typeface="Didact Gothic"/>
                <a:sym typeface="Didact Gothic"/>
              </a:defRPr>
            </a:lvl6pPr>
            <a:lvl7pPr marL="3200400" marR="0" lvl="6" indent="-330200" algn="l" rtl="0">
              <a:lnSpc>
                <a:spcPct val="115000"/>
              </a:lnSpc>
              <a:spcBef>
                <a:spcPts val="1600"/>
              </a:spcBef>
              <a:spcAft>
                <a:spcPts val="0"/>
              </a:spcAft>
              <a:buClr>
                <a:schemeClr val="lt1"/>
              </a:buClr>
              <a:buSzPts val="1600"/>
              <a:buFont typeface="Didact Gothic"/>
              <a:buChar char="●"/>
              <a:defRPr sz="1600" b="0" i="0" u="none" strike="noStrike" cap="none">
                <a:solidFill>
                  <a:schemeClr val="lt1"/>
                </a:solidFill>
                <a:latin typeface="Didact Gothic"/>
                <a:ea typeface="Didact Gothic"/>
                <a:cs typeface="Didact Gothic"/>
                <a:sym typeface="Didact Gothic"/>
              </a:defRPr>
            </a:lvl7pPr>
            <a:lvl8pPr marL="3657600" marR="0" lvl="7" indent="-330200" algn="l" rtl="0">
              <a:lnSpc>
                <a:spcPct val="115000"/>
              </a:lnSpc>
              <a:spcBef>
                <a:spcPts val="1600"/>
              </a:spcBef>
              <a:spcAft>
                <a:spcPts val="0"/>
              </a:spcAft>
              <a:buClr>
                <a:schemeClr val="lt1"/>
              </a:buClr>
              <a:buSzPts val="1600"/>
              <a:buFont typeface="Didact Gothic"/>
              <a:buChar char="○"/>
              <a:defRPr sz="1600" b="0" i="0" u="none" strike="noStrike" cap="none">
                <a:solidFill>
                  <a:schemeClr val="lt1"/>
                </a:solidFill>
                <a:latin typeface="Didact Gothic"/>
                <a:ea typeface="Didact Gothic"/>
                <a:cs typeface="Didact Gothic"/>
                <a:sym typeface="Didact Gothic"/>
              </a:defRPr>
            </a:lvl8pPr>
            <a:lvl9pPr marL="4114800" marR="0" lvl="8" indent="-330200" algn="l" rtl="0">
              <a:lnSpc>
                <a:spcPct val="115000"/>
              </a:lnSpc>
              <a:spcBef>
                <a:spcPts val="1600"/>
              </a:spcBef>
              <a:spcAft>
                <a:spcPts val="1600"/>
              </a:spcAft>
              <a:buClr>
                <a:schemeClr val="lt1"/>
              </a:buClr>
              <a:buSzPts val="1600"/>
              <a:buFont typeface="Didact Gothic"/>
              <a:buChar char="■"/>
              <a:defRPr sz="1600" b="0" i="0" u="none" strike="noStrike" cap="none">
                <a:solidFill>
                  <a:schemeClr val="lt1"/>
                </a:solidFill>
                <a:latin typeface="Didact Gothic"/>
                <a:ea typeface="Didact Gothic"/>
                <a:cs typeface="Didact Gothic"/>
                <a:sym typeface="Didact Gothic"/>
              </a:defRPr>
            </a:lvl9pPr>
          </a:lstStyle>
          <a:p>
            <a:pPr marL="169329" indent="0" algn="ctr">
              <a:lnSpc>
                <a:spcPts val="1900"/>
              </a:lnSpc>
              <a:buNone/>
            </a:pPr>
            <a:endParaRPr lang="en-US" sz="1200" dirty="0">
              <a:solidFill>
                <a:schemeClr val="bg1"/>
              </a:solidFill>
              <a:latin typeface="Consolas" panose="020B0609020204030204" pitchFamily="49" charset="0"/>
            </a:endParaRPr>
          </a:p>
        </p:txBody>
      </p:sp>
      <p:pic>
        <p:nvPicPr>
          <p:cNvPr id="11" name="Picture 10">
            <a:extLst>
              <a:ext uri="{FF2B5EF4-FFF2-40B4-BE49-F238E27FC236}">
                <a16:creationId xmlns:a16="http://schemas.microsoft.com/office/drawing/2014/main" id="{C63EED94-D5AF-BC01-3BCE-794B625C17B3}"/>
              </a:ext>
            </a:extLst>
          </p:cNvPr>
          <p:cNvPicPr>
            <a:picLocks noChangeAspect="1"/>
          </p:cNvPicPr>
          <p:nvPr/>
        </p:nvPicPr>
        <p:blipFill>
          <a:blip r:embed="rId3"/>
          <a:stretch>
            <a:fillRect/>
          </a:stretch>
        </p:blipFill>
        <p:spPr>
          <a:xfrm>
            <a:off x="6175806" y="1695465"/>
            <a:ext cx="5252724" cy="4341451"/>
          </a:xfrm>
          <a:prstGeom prst="rect">
            <a:avLst/>
          </a:prstGeom>
        </p:spPr>
      </p:pic>
      <p:sp>
        <p:nvSpPr>
          <p:cNvPr id="9" name="Rectangle 7">
            <a:extLst>
              <a:ext uri="{FF2B5EF4-FFF2-40B4-BE49-F238E27FC236}">
                <a16:creationId xmlns:a16="http://schemas.microsoft.com/office/drawing/2014/main" id="{96D70BD7-CE19-7846-2D82-15676955C87E}"/>
              </a:ext>
            </a:extLst>
          </p:cNvPr>
          <p:cNvSpPr>
            <a:spLocks noChangeArrowheads="1"/>
          </p:cNvSpPr>
          <p:nvPr/>
        </p:nvSpPr>
        <p:spPr bwMode="auto">
          <a:xfrm>
            <a:off x="628615" y="5415268"/>
            <a:ext cx="278525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1920" tIns="60960" rIns="121920" bIns="60960" numCol="1" anchor="ctr" anchorCtr="0" compatLnSpc="1">
            <a:prstTxWarp prst="textNoShape">
              <a:avLst/>
            </a:prstTxWarp>
            <a:spAutoFit/>
          </a:bodyPr>
          <a:lstStyle/>
          <a:p>
            <a:pPr defTabSz="1219170" eaLnBrk="0" fontAlgn="base" hangingPunct="0">
              <a:spcBef>
                <a:spcPct val="0"/>
              </a:spcBef>
              <a:spcAft>
                <a:spcPct val="0"/>
              </a:spcAft>
            </a:pPr>
            <a:r>
              <a:rPr lang="en-US" altLang="en-US" sz="1600" dirty="0">
                <a:latin typeface="Arial Unicode MS"/>
              </a:rPr>
              <a:t>stroke</a:t>
            </a:r>
            <a:r>
              <a:rPr lang="en-US" altLang="en-US" sz="1200" dirty="0"/>
              <a:t> (1 = stroke, 0 = no stroke). </a:t>
            </a:r>
            <a:endParaRPr lang="en-US" altLang="en-US" sz="3733" dirty="0">
              <a:latin typeface="Arial" panose="020B0604020202020204" pitchFamily="34"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5" name="Rectangle 64">
            <a:extLst>
              <a:ext uri="{FF2B5EF4-FFF2-40B4-BE49-F238E27FC236}">
                <a16:creationId xmlns:a16="http://schemas.microsoft.com/office/drawing/2014/main" id="{3876D2B9-2E99-23C0-A25B-77784F231B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Google Shape;1173;p37">
            <a:extLst>
              <a:ext uri="{FF2B5EF4-FFF2-40B4-BE49-F238E27FC236}">
                <a16:creationId xmlns:a16="http://schemas.microsoft.com/office/drawing/2014/main" id="{E6EDF06B-B0F2-FCB8-FC41-4111C2704650}"/>
              </a:ext>
            </a:extLst>
          </p:cNvPr>
          <p:cNvSpPr txBox="1">
            <a:spLocks/>
          </p:cNvSpPr>
          <p:nvPr/>
        </p:nvSpPr>
        <p:spPr>
          <a:xfrm>
            <a:off x="279813" y="105334"/>
            <a:ext cx="4025406" cy="1799665"/>
          </a:xfrm>
          <a:prstGeom prst="rect">
            <a:avLst/>
          </a:prstGeom>
        </p:spPr>
        <p:txBody>
          <a:bodyPr spcFirstLastPara="1" vert="horz" lIns="91440" tIns="45720" rIns="91440" bIns="45720" rtlCol="0" anchor="t" anchorCtr="0">
            <a:norm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pPr>
              <a:spcAft>
                <a:spcPts val="600"/>
              </a:spcAft>
            </a:pPr>
            <a:r>
              <a:rPr lang="en-US" b="1" kern="1200" dirty="0">
                <a:solidFill>
                  <a:schemeClr val="accent3">
                    <a:lumMod val="60000"/>
                    <a:lumOff val="40000"/>
                  </a:schemeClr>
                </a:solidFill>
                <a:latin typeface="Iceland" panose="02000506000000020004" pitchFamily="2" charset="0"/>
              </a:rPr>
              <a:t>Data Exploration</a:t>
            </a:r>
            <a:endParaRPr lang="en-US" b="1" kern="1200" dirty="0">
              <a:solidFill>
                <a:schemeClr val="accent3">
                  <a:lumMod val="60000"/>
                  <a:lumOff val="40000"/>
                </a:schemeClr>
              </a:solidFill>
              <a:latin typeface="Iceland" panose="02000506000000020004" pitchFamily="2" charset="0"/>
              <a:sym typeface="Iceland"/>
            </a:endParaRPr>
          </a:p>
        </p:txBody>
      </p:sp>
      <p:graphicFrame>
        <p:nvGraphicFramePr>
          <p:cNvPr id="50" name="Google Shape;1178;p37">
            <a:extLst>
              <a:ext uri="{FF2B5EF4-FFF2-40B4-BE49-F238E27FC236}">
                <a16:creationId xmlns:a16="http://schemas.microsoft.com/office/drawing/2014/main" id="{F08C65C1-3034-4F27-8964-5D6023D323FF}"/>
              </a:ext>
            </a:extLst>
          </p:cNvPr>
          <p:cNvGraphicFramePr/>
          <p:nvPr>
            <p:extLst>
              <p:ext uri="{D42A27DB-BD31-4B8C-83A1-F6EECF244321}">
                <p14:modId xmlns:p14="http://schemas.microsoft.com/office/powerpoint/2010/main" val="1780111625"/>
              </p:ext>
            </p:extLst>
          </p:nvPr>
        </p:nvGraphicFramePr>
        <p:xfrm>
          <a:off x="3553485" y="1199072"/>
          <a:ext cx="8387937" cy="664117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57507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04D4D32-7F40-92D6-D2B7-8DD8DDB87EE1}"/>
            </a:ext>
          </a:extLst>
        </p:cNvPr>
        <p:cNvGrpSpPr/>
        <p:nvPr/>
      </p:nvGrpSpPr>
      <p:grpSpPr>
        <a:xfrm>
          <a:off x="0" y="0"/>
          <a:ext cx="0" cy="0"/>
          <a:chOff x="0" y="0"/>
          <a:chExt cx="0" cy="0"/>
        </a:xfrm>
      </p:grpSpPr>
      <p:sp useBgFill="1">
        <p:nvSpPr>
          <p:cNvPr id="65" name="Rectangle 64">
            <a:extLst>
              <a:ext uri="{FF2B5EF4-FFF2-40B4-BE49-F238E27FC236}">
                <a16:creationId xmlns:a16="http://schemas.microsoft.com/office/drawing/2014/main" id="{22D17E9E-8F1E-690B-40A7-D5BF8166F3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Google Shape;1173;p37">
            <a:extLst>
              <a:ext uri="{FF2B5EF4-FFF2-40B4-BE49-F238E27FC236}">
                <a16:creationId xmlns:a16="http://schemas.microsoft.com/office/drawing/2014/main" id="{1D0B905E-AC04-BD8C-74A6-D114A8E66263}"/>
              </a:ext>
            </a:extLst>
          </p:cNvPr>
          <p:cNvSpPr txBox="1">
            <a:spLocks/>
          </p:cNvSpPr>
          <p:nvPr/>
        </p:nvSpPr>
        <p:spPr>
          <a:xfrm>
            <a:off x="308388" y="753034"/>
            <a:ext cx="4025406" cy="1799665"/>
          </a:xfrm>
          <a:prstGeom prst="rect">
            <a:avLst/>
          </a:prstGeom>
        </p:spPr>
        <p:txBody>
          <a:bodyPr spcFirstLastPara="1" vert="horz" lIns="91440" tIns="45720" rIns="91440" bIns="45720" rtlCol="0" anchor="t" anchorCtr="0">
            <a:norm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pPr>
              <a:spcAft>
                <a:spcPts val="600"/>
              </a:spcAft>
            </a:pPr>
            <a:r>
              <a:rPr lang="en-US" b="1" kern="1200" dirty="0">
                <a:solidFill>
                  <a:schemeClr val="accent3">
                    <a:lumMod val="60000"/>
                    <a:lumOff val="40000"/>
                  </a:schemeClr>
                </a:solidFill>
                <a:latin typeface="Iceland" panose="02000506000000020004" pitchFamily="2" charset="0"/>
              </a:rPr>
              <a:t>Data Exploration</a:t>
            </a:r>
            <a:endParaRPr lang="en-US" b="1" kern="1200" dirty="0">
              <a:solidFill>
                <a:schemeClr val="accent3">
                  <a:lumMod val="60000"/>
                  <a:lumOff val="40000"/>
                </a:schemeClr>
              </a:solidFill>
              <a:latin typeface="Iceland" panose="02000506000000020004" pitchFamily="2" charset="0"/>
              <a:sym typeface="Iceland"/>
            </a:endParaRPr>
          </a:p>
        </p:txBody>
      </p:sp>
      <p:sp>
        <p:nvSpPr>
          <p:cNvPr id="2" name="Straight Connector 1">
            <a:extLst>
              <a:ext uri="{FF2B5EF4-FFF2-40B4-BE49-F238E27FC236}">
                <a16:creationId xmlns:a16="http://schemas.microsoft.com/office/drawing/2014/main" id="{09BF6EF4-EDA2-C07A-E0F1-53143B359CCC}"/>
              </a:ext>
            </a:extLst>
          </p:cNvPr>
          <p:cNvSpPr/>
          <p:nvPr/>
        </p:nvSpPr>
        <p:spPr>
          <a:xfrm>
            <a:off x="4894537" y="904112"/>
            <a:ext cx="6388331" cy="0"/>
          </a:xfrm>
          <a:prstGeom prst="line">
            <a:avLst/>
          </a:prstGeom>
        </p:spPr>
        <p:style>
          <a:lnRef idx="2">
            <a:schemeClr val="accent2">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a:lstStyle/>
          <a:p>
            <a:endParaRPr lang="en-IN" sz="2400" dirty="0">
              <a:latin typeface="Iceland" panose="02000506000000020004" pitchFamily="2" charset="0"/>
            </a:endParaRPr>
          </a:p>
        </p:txBody>
      </p:sp>
      <p:grpSp>
        <p:nvGrpSpPr>
          <p:cNvPr id="3" name="Group 2">
            <a:extLst>
              <a:ext uri="{FF2B5EF4-FFF2-40B4-BE49-F238E27FC236}">
                <a16:creationId xmlns:a16="http://schemas.microsoft.com/office/drawing/2014/main" id="{24810A9D-78AD-7567-E32D-98D6C846FF6E}"/>
              </a:ext>
            </a:extLst>
          </p:cNvPr>
          <p:cNvGrpSpPr/>
          <p:nvPr/>
        </p:nvGrpSpPr>
        <p:grpSpPr>
          <a:xfrm>
            <a:off x="4894537" y="904112"/>
            <a:ext cx="1277666" cy="1728779"/>
            <a:chOff x="0" y="2534"/>
            <a:chExt cx="1277666" cy="1728779"/>
          </a:xfrm>
        </p:grpSpPr>
        <p:sp>
          <p:nvSpPr>
            <p:cNvPr id="36" name="Rectangle 35">
              <a:extLst>
                <a:ext uri="{FF2B5EF4-FFF2-40B4-BE49-F238E27FC236}">
                  <a16:creationId xmlns:a16="http://schemas.microsoft.com/office/drawing/2014/main" id="{C30DA03D-6AF8-50FA-EAA6-8F68F0CFC16A}"/>
                </a:ext>
              </a:extLst>
            </p:cNvPr>
            <p:cNvSpPr/>
            <p:nvPr/>
          </p:nvSpPr>
          <p:spPr>
            <a:xfrm>
              <a:off x="0" y="2534"/>
              <a:ext cx="1277666" cy="1728779"/>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IN" sz="2400" dirty="0">
                <a:latin typeface="Iceland" panose="02000506000000020004" pitchFamily="2" charset="0"/>
              </a:endParaRPr>
            </a:p>
          </p:txBody>
        </p:sp>
        <p:sp>
          <p:nvSpPr>
            <p:cNvPr id="37" name="TextBox 36">
              <a:extLst>
                <a:ext uri="{FF2B5EF4-FFF2-40B4-BE49-F238E27FC236}">
                  <a16:creationId xmlns:a16="http://schemas.microsoft.com/office/drawing/2014/main" id="{B814F4A8-6FAC-93B9-CF93-7F8922CDBC98}"/>
                </a:ext>
              </a:extLst>
            </p:cNvPr>
            <p:cNvSpPr txBox="1"/>
            <p:nvPr/>
          </p:nvSpPr>
          <p:spPr>
            <a:xfrm>
              <a:off x="0" y="2534"/>
              <a:ext cx="1277666" cy="1728779"/>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defRPr b="1"/>
              </a:pPr>
              <a:r>
                <a:rPr lang="en-US" sz="2000" b="0" i="0" kern="1200" dirty="0">
                  <a:latin typeface="Iceland" panose="02000506000000020004" pitchFamily="2" charset="0"/>
                </a:rPr>
                <a:t>Duplicate Rows</a:t>
              </a:r>
              <a:endParaRPr lang="en-US" sz="2000" kern="1200" dirty="0">
                <a:latin typeface="Iceland" panose="02000506000000020004" pitchFamily="2" charset="0"/>
              </a:endParaRPr>
            </a:p>
          </p:txBody>
        </p:sp>
      </p:grpSp>
      <p:grpSp>
        <p:nvGrpSpPr>
          <p:cNvPr id="4" name="Group 3">
            <a:extLst>
              <a:ext uri="{FF2B5EF4-FFF2-40B4-BE49-F238E27FC236}">
                <a16:creationId xmlns:a16="http://schemas.microsoft.com/office/drawing/2014/main" id="{0EEBA56B-231E-AD4A-4E20-82711F187B90}"/>
              </a:ext>
            </a:extLst>
          </p:cNvPr>
          <p:cNvGrpSpPr/>
          <p:nvPr/>
        </p:nvGrpSpPr>
        <p:grpSpPr>
          <a:xfrm>
            <a:off x="6268028" y="982617"/>
            <a:ext cx="5014839" cy="1570082"/>
            <a:chOff x="1373491" y="81039"/>
            <a:chExt cx="5014839" cy="1570082"/>
          </a:xfrm>
        </p:grpSpPr>
        <p:sp>
          <p:nvSpPr>
            <p:cNvPr id="34" name="Rectangle 33">
              <a:extLst>
                <a:ext uri="{FF2B5EF4-FFF2-40B4-BE49-F238E27FC236}">
                  <a16:creationId xmlns:a16="http://schemas.microsoft.com/office/drawing/2014/main" id="{84FD6EE7-21FE-4CFA-5DB7-C06484849E4D}"/>
                </a:ext>
              </a:extLst>
            </p:cNvPr>
            <p:cNvSpPr/>
            <p:nvPr/>
          </p:nvSpPr>
          <p:spPr>
            <a:xfrm>
              <a:off x="1373491" y="81039"/>
              <a:ext cx="5014839" cy="1570082"/>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IN" sz="2400" dirty="0">
                <a:latin typeface="Iceland" panose="02000506000000020004" pitchFamily="2" charset="0"/>
              </a:endParaRPr>
            </a:p>
          </p:txBody>
        </p:sp>
        <p:sp>
          <p:nvSpPr>
            <p:cNvPr id="35" name="TextBox 34">
              <a:extLst>
                <a:ext uri="{FF2B5EF4-FFF2-40B4-BE49-F238E27FC236}">
                  <a16:creationId xmlns:a16="http://schemas.microsoft.com/office/drawing/2014/main" id="{7A9BAA24-A611-B5F7-9E6C-7E37DBA0F6DF}"/>
                </a:ext>
              </a:extLst>
            </p:cNvPr>
            <p:cNvSpPr txBox="1"/>
            <p:nvPr/>
          </p:nvSpPr>
          <p:spPr>
            <a:xfrm>
              <a:off x="1373491" y="81039"/>
              <a:ext cx="5014839" cy="1570082"/>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800" b="0" i="0" kern="1200" dirty="0">
                  <a:latin typeface="Iceland" panose="02000506000000020004" pitchFamily="2" charset="0"/>
                </a:rPr>
                <a:t>There are no duplicate rows in the dataset.</a:t>
              </a:r>
              <a:endParaRPr lang="en-US" sz="2800" kern="1200" dirty="0">
                <a:latin typeface="Iceland" panose="02000506000000020004" pitchFamily="2" charset="0"/>
              </a:endParaRPr>
            </a:p>
          </p:txBody>
        </p:sp>
      </p:grpSp>
      <p:sp>
        <p:nvSpPr>
          <p:cNvPr id="5" name="Straight Connector 4">
            <a:extLst>
              <a:ext uri="{FF2B5EF4-FFF2-40B4-BE49-F238E27FC236}">
                <a16:creationId xmlns:a16="http://schemas.microsoft.com/office/drawing/2014/main" id="{CC186F19-CC6A-A24A-85F9-0146D57A3D5B}"/>
              </a:ext>
            </a:extLst>
          </p:cNvPr>
          <p:cNvSpPr/>
          <p:nvPr/>
        </p:nvSpPr>
        <p:spPr>
          <a:xfrm>
            <a:off x="6172203" y="2552699"/>
            <a:ext cx="5110664" cy="0"/>
          </a:xfrm>
          <a:prstGeom prst="line">
            <a:avLst/>
          </a:prstGeom>
        </p:spPr>
        <p:style>
          <a:lnRef idx="2">
            <a:schemeClr val="accent2">
              <a:tint val="50000"/>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tx1">
              <a:hueOff val="0"/>
              <a:satOff val="0"/>
              <a:lumOff val="0"/>
              <a:alphaOff val="0"/>
            </a:schemeClr>
          </a:fontRef>
        </p:style>
        <p:txBody>
          <a:bodyPr/>
          <a:lstStyle/>
          <a:p>
            <a:endParaRPr lang="en-IN" sz="2400" dirty="0">
              <a:latin typeface="Iceland" panose="02000506000000020004" pitchFamily="2" charset="0"/>
            </a:endParaRPr>
          </a:p>
        </p:txBody>
      </p:sp>
      <p:sp>
        <p:nvSpPr>
          <p:cNvPr id="6" name="Straight Connector 5">
            <a:extLst>
              <a:ext uri="{FF2B5EF4-FFF2-40B4-BE49-F238E27FC236}">
                <a16:creationId xmlns:a16="http://schemas.microsoft.com/office/drawing/2014/main" id="{BB3CC592-E2B3-5281-63B4-3AC5297B8BF8}"/>
              </a:ext>
            </a:extLst>
          </p:cNvPr>
          <p:cNvSpPr/>
          <p:nvPr/>
        </p:nvSpPr>
        <p:spPr>
          <a:xfrm>
            <a:off x="4894537" y="2632892"/>
            <a:ext cx="6388331" cy="0"/>
          </a:xfrm>
          <a:prstGeom prst="line">
            <a:avLst/>
          </a:prstGeom>
        </p:spPr>
        <p:style>
          <a:lnRef idx="2">
            <a:schemeClr val="accent2">
              <a:hueOff val="-3014541"/>
              <a:satOff val="6863"/>
              <a:lumOff val="-20491"/>
              <a:alphaOff val="0"/>
            </a:schemeClr>
          </a:lnRef>
          <a:fillRef idx="1">
            <a:schemeClr val="accent2">
              <a:hueOff val="-3014541"/>
              <a:satOff val="6863"/>
              <a:lumOff val="-20491"/>
              <a:alphaOff val="0"/>
            </a:schemeClr>
          </a:fillRef>
          <a:effectRef idx="0">
            <a:schemeClr val="accent2">
              <a:hueOff val="-3014541"/>
              <a:satOff val="6863"/>
              <a:lumOff val="-20491"/>
              <a:alphaOff val="0"/>
            </a:schemeClr>
          </a:effectRef>
          <a:fontRef idx="minor">
            <a:schemeClr val="lt1"/>
          </a:fontRef>
        </p:style>
        <p:txBody>
          <a:bodyPr/>
          <a:lstStyle/>
          <a:p>
            <a:endParaRPr lang="en-IN" sz="2400" dirty="0">
              <a:latin typeface="Iceland" panose="02000506000000020004" pitchFamily="2" charset="0"/>
            </a:endParaRPr>
          </a:p>
        </p:txBody>
      </p:sp>
      <p:grpSp>
        <p:nvGrpSpPr>
          <p:cNvPr id="7" name="Group 6">
            <a:extLst>
              <a:ext uri="{FF2B5EF4-FFF2-40B4-BE49-F238E27FC236}">
                <a16:creationId xmlns:a16="http://schemas.microsoft.com/office/drawing/2014/main" id="{41C3388B-1FDE-4C7B-0103-86C7A8CF1883}"/>
              </a:ext>
            </a:extLst>
          </p:cNvPr>
          <p:cNvGrpSpPr/>
          <p:nvPr/>
        </p:nvGrpSpPr>
        <p:grpSpPr>
          <a:xfrm>
            <a:off x="4894537" y="2632892"/>
            <a:ext cx="1277666" cy="1728779"/>
            <a:chOff x="0" y="1731314"/>
            <a:chExt cx="1277666" cy="1728779"/>
          </a:xfrm>
        </p:grpSpPr>
        <p:sp>
          <p:nvSpPr>
            <p:cNvPr id="32" name="Rectangle 31">
              <a:extLst>
                <a:ext uri="{FF2B5EF4-FFF2-40B4-BE49-F238E27FC236}">
                  <a16:creationId xmlns:a16="http://schemas.microsoft.com/office/drawing/2014/main" id="{1C9BF99C-5CEE-91FF-8552-0B3536B0B8A4}"/>
                </a:ext>
              </a:extLst>
            </p:cNvPr>
            <p:cNvSpPr/>
            <p:nvPr/>
          </p:nvSpPr>
          <p:spPr>
            <a:xfrm>
              <a:off x="0" y="1731314"/>
              <a:ext cx="1277666" cy="1728779"/>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IN" sz="2400" dirty="0">
                <a:latin typeface="Iceland" panose="02000506000000020004" pitchFamily="2" charset="0"/>
              </a:endParaRPr>
            </a:p>
          </p:txBody>
        </p:sp>
        <p:sp>
          <p:nvSpPr>
            <p:cNvPr id="33" name="TextBox 32">
              <a:extLst>
                <a:ext uri="{FF2B5EF4-FFF2-40B4-BE49-F238E27FC236}">
                  <a16:creationId xmlns:a16="http://schemas.microsoft.com/office/drawing/2014/main" id="{9335120C-4C7D-65C5-5FF8-5A904B004A64}"/>
                </a:ext>
              </a:extLst>
            </p:cNvPr>
            <p:cNvSpPr txBox="1"/>
            <p:nvPr/>
          </p:nvSpPr>
          <p:spPr>
            <a:xfrm>
              <a:off x="0" y="1731314"/>
              <a:ext cx="1277666" cy="1728779"/>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defRPr b="1"/>
              </a:pPr>
              <a:r>
                <a:rPr lang="en-US" sz="2000" b="0" i="0" kern="1200" dirty="0">
                  <a:latin typeface="Iceland" panose="02000506000000020004" pitchFamily="2" charset="0"/>
                </a:rPr>
                <a:t>Stroke Rate by Gender (Proportion within Gender)</a:t>
              </a:r>
              <a:endParaRPr lang="en-US" sz="2000" kern="1200" dirty="0">
                <a:latin typeface="Iceland" panose="02000506000000020004" pitchFamily="2" charset="0"/>
              </a:endParaRPr>
            </a:p>
          </p:txBody>
        </p:sp>
      </p:grpSp>
      <p:grpSp>
        <p:nvGrpSpPr>
          <p:cNvPr id="8" name="Group 7">
            <a:extLst>
              <a:ext uri="{FF2B5EF4-FFF2-40B4-BE49-F238E27FC236}">
                <a16:creationId xmlns:a16="http://schemas.microsoft.com/office/drawing/2014/main" id="{FD0F245D-8466-4140-AE6D-7BDB1C27C647}"/>
              </a:ext>
            </a:extLst>
          </p:cNvPr>
          <p:cNvGrpSpPr/>
          <p:nvPr/>
        </p:nvGrpSpPr>
        <p:grpSpPr>
          <a:xfrm>
            <a:off x="6268028" y="2659904"/>
            <a:ext cx="5014839" cy="540243"/>
            <a:chOff x="1373491" y="1758326"/>
            <a:chExt cx="5014839" cy="540243"/>
          </a:xfrm>
        </p:grpSpPr>
        <p:sp>
          <p:nvSpPr>
            <p:cNvPr id="30" name="Rectangle 29">
              <a:extLst>
                <a:ext uri="{FF2B5EF4-FFF2-40B4-BE49-F238E27FC236}">
                  <a16:creationId xmlns:a16="http://schemas.microsoft.com/office/drawing/2014/main" id="{2DDBC1B2-BBCE-C9A3-4C9D-06DAC295770D}"/>
                </a:ext>
              </a:extLst>
            </p:cNvPr>
            <p:cNvSpPr/>
            <p:nvPr/>
          </p:nvSpPr>
          <p:spPr>
            <a:xfrm>
              <a:off x="1373491" y="1758326"/>
              <a:ext cx="5014839" cy="540243"/>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IN" sz="2400" dirty="0">
                <a:latin typeface="Iceland" panose="02000506000000020004" pitchFamily="2" charset="0"/>
              </a:endParaRPr>
            </a:p>
          </p:txBody>
        </p:sp>
        <p:sp>
          <p:nvSpPr>
            <p:cNvPr id="31" name="TextBox 30">
              <a:extLst>
                <a:ext uri="{FF2B5EF4-FFF2-40B4-BE49-F238E27FC236}">
                  <a16:creationId xmlns:a16="http://schemas.microsoft.com/office/drawing/2014/main" id="{9F4509ED-4E2E-94CA-7EEB-7BAA3EE05C17}"/>
                </a:ext>
              </a:extLst>
            </p:cNvPr>
            <p:cNvSpPr txBox="1"/>
            <p:nvPr/>
          </p:nvSpPr>
          <p:spPr>
            <a:xfrm>
              <a:off x="1373491" y="1758326"/>
              <a:ext cx="5014839" cy="540243"/>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800" b="0" i="0" kern="1200" dirty="0">
                  <a:latin typeface="Iceland" panose="02000506000000020004" pitchFamily="2" charset="0"/>
                </a:rPr>
                <a:t>Female: 4.71% stroke rate.</a:t>
              </a:r>
              <a:endParaRPr lang="en-US" sz="2800" kern="1200" dirty="0">
                <a:latin typeface="Iceland" panose="02000506000000020004" pitchFamily="2" charset="0"/>
              </a:endParaRPr>
            </a:p>
          </p:txBody>
        </p:sp>
      </p:grpSp>
      <p:sp>
        <p:nvSpPr>
          <p:cNvPr id="9" name="Straight Connector 8">
            <a:extLst>
              <a:ext uri="{FF2B5EF4-FFF2-40B4-BE49-F238E27FC236}">
                <a16:creationId xmlns:a16="http://schemas.microsoft.com/office/drawing/2014/main" id="{19FF8CC7-3FD9-2BE5-093F-FF9AA0774300}"/>
              </a:ext>
            </a:extLst>
          </p:cNvPr>
          <p:cNvSpPr/>
          <p:nvPr/>
        </p:nvSpPr>
        <p:spPr>
          <a:xfrm>
            <a:off x="6172203" y="3200148"/>
            <a:ext cx="5110664" cy="0"/>
          </a:xfrm>
          <a:prstGeom prst="line">
            <a:avLst/>
          </a:prstGeom>
        </p:spPr>
        <p:style>
          <a:lnRef idx="2">
            <a:schemeClr val="accent2">
              <a:tint val="50000"/>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tx1">
              <a:hueOff val="0"/>
              <a:satOff val="0"/>
              <a:lumOff val="0"/>
              <a:alphaOff val="0"/>
            </a:schemeClr>
          </a:fontRef>
        </p:style>
        <p:txBody>
          <a:bodyPr/>
          <a:lstStyle/>
          <a:p>
            <a:endParaRPr lang="en-IN" sz="2400" dirty="0">
              <a:latin typeface="Iceland" panose="02000506000000020004" pitchFamily="2" charset="0"/>
            </a:endParaRPr>
          </a:p>
        </p:txBody>
      </p:sp>
      <p:grpSp>
        <p:nvGrpSpPr>
          <p:cNvPr id="10" name="Group 9">
            <a:extLst>
              <a:ext uri="{FF2B5EF4-FFF2-40B4-BE49-F238E27FC236}">
                <a16:creationId xmlns:a16="http://schemas.microsoft.com/office/drawing/2014/main" id="{1DC3510E-3417-A0FC-B30A-49E708ACB447}"/>
              </a:ext>
            </a:extLst>
          </p:cNvPr>
          <p:cNvGrpSpPr/>
          <p:nvPr/>
        </p:nvGrpSpPr>
        <p:grpSpPr>
          <a:xfrm>
            <a:off x="6268028" y="3227160"/>
            <a:ext cx="5014839" cy="540243"/>
            <a:chOff x="1373491" y="2325582"/>
            <a:chExt cx="5014839" cy="540243"/>
          </a:xfrm>
        </p:grpSpPr>
        <p:sp>
          <p:nvSpPr>
            <p:cNvPr id="28" name="Rectangle 27">
              <a:extLst>
                <a:ext uri="{FF2B5EF4-FFF2-40B4-BE49-F238E27FC236}">
                  <a16:creationId xmlns:a16="http://schemas.microsoft.com/office/drawing/2014/main" id="{80D85C55-2A87-E828-5E1F-E8404214BC2F}"/>
                </a:ext>
              </a:extLst>
            </p:cNvPr>
            <p:cNvSpPr/>
            <p:nvPr/>
          </p:nvSpPr>
          <p:spPr>
            <a:xfrm>
              <a:off x="1373491" y="2325582"/>
              <a:ext cx="5014839" cy="540243"/>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IN" sz="2400" dirty="0">
                <a:latin typeface="Iceland" panose="02000506000000020004" pitchFamily="2" charset="0"/>
              </a:endParaRPr>
            </a:p>
          </p:txBody>
        </p:sp>
        <p:sp>
          <p:nvSpPr>
            <p:cNvPr id="29" name="TextBox 28">
              <a:extLst>
                <a:ext uri="{FF2B5EF4-FFF2-40B4-BE49-F238E27FC236}">
                  <a16:creationId xmlns:a16="http://schemas.microsoft.com/office/drawing/2014/main" id="{9C374152-6C09-F7A4-4917-FB5AC5C0D3BB}"/>
                </a:ext>
              </a:extLst>
            </p:cNvPr>
            <p:cNvSpPr txBox="1"/>
            <p:nvPr/>
          </p:nvSpPr>
          <p:spPr>
            <a:xfrm>
              <a:off x="1373491" y="2325582"/>
              <a:ext cx="5014839" cy="540243"/>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800" b="0" i="0" kern="1200" dirty="0">
                  <a:latin typeface="Iceland" panose="02000506000000020004" pitchFamily="2" charset="0"/>
                </a:rPr>
                <a:t>Male: 5.11% stroke rate.</a:t>
              </a:r>
              <a:endParaRPr lang="en-US" sz="2800" kern="1200" dirty="0">
                <a:latin typeface="Iceland" panose="02000506000000020004" pitchFamily="2" charset="0"/>
              </a:endParaRPr>
            </a:p>
          </p:txBody>
        </p:sp>
      </p:grpSp>
      <p:sp>
        <p:nvSpPr>
          <p:cNvPr id="11" name="Straight Connector 10">
            <a:extLst>
              <a:ext uri="{FF2B5EF4-FFF2-40B4-BE49-F238E27FC236}">
                <a16:creationId xmlns:a16="http://schemas.microsoft.com/office/drawing/2014/main" id="{756BCEF1-507D-A019-791F-A61D7DB8259B}"/>
              </a:ext>
            </a:extLst>
          </p:cNvPr>
          <p:cNvSpPr/>
          <p:nvPr/>
        </p:nvSpPr>
        <p:spPr>
          <a:xfrm>
            <a:off x="6172203" y="3767403"/>
            <a:ext cx="5110664" cy="0"/>
          </a:xfrm>
          <a:prstGeom prst="line">
            <a:avLst/>
          </a:prstGeom>
        </p:spPr>
        <p:style>
          <a:lnRef idx="2">
            <a:schemeClr val="accent2">
              <a:tint val="50000"/>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tx1">
              <a:hueOff val="0"/>
              <a:satOff val="0"/>
              <a:lumOff val="0"/>
              <a:alphaOff val="0"/>
            </a:schemeClr>
          </a:fontRef>
        </p:style>
        <p:txBody>
          <a:bodyPr/>
          <a:lstStyle/>
          <a:p>
            <a:endParaRPr lang="en-IN" sz="2400" dirty="0">
              <a:latin typeface="Iceland" panose="02000506000000020004" pitchFamily="2" charset="0"/>
            </a:endParaRPr>
          </a:p>
        </p:txBody>
      </p:sp>
      <p:grpSp>
        <p:nvGrpSpPr>
          <p:cNvPr id="12" name="Group 11">
            <a:extLst>
              <a:ext uri="{FF2B5EF4-FFF2-40B4-BE49-F238E27FC236}">
                <a16:creationId xmlns:a16="http://schemas.microsoft.com/office/drawing/2014/main" id="{3ED83E6F-F03C-513E-A15D-8C4F419088DA}"/>
              </a:ext>
            </a:extLst>
          </p:cNvPr>
          <p:cNvGrpSpPr/>
          <p:nvPr/>
        </p:nvGrpSpPr>
        <p:grpSpPr>
          <a:xfrm>
            <a:off x="6268028" y="3794415"/>
            <a:ext cx="5014839" cy="540243"/>
            <a:chOff x="1373491" y="2892837"/>
            <a:chExt cx="5014839" cy="540243"/>
          </a:xfrm>
        </p:grpSpPr>
        <p:sp>
          <p:nvSpPr>
            <p:cNvPr id="26" name="Rectangle 25">
              <a:extLst>
                <a:ext uri="{FF2B5EF4-FFF2-40B4-BE49-F238E27FC236}">
                  <a16:creationId xmlns:a16="http://schemas.microsoft.com/office/drawing/2014/main" id="{E919717F-4760-D7B7-78FC-9DAC156EDC3D}"/>
                </a:ext>
              </a:extLst>
            </p:cNvPr>
            <p:cNvSpPr/>
            <p:nvPr/>
          </p:nvSpPr>
          <p:spPr>
            <a:xfrm>
              <a:off x="1373491" y="2892837"/>
              <a:ext cx="5014839" cy="540243"/>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IN" sz="2400" dirty="0">
                <a:latin typeface="Iceland" panose="02000506000000020004" pitchFamily="2" charset="0"/>
              </a:endParaRPr>
            </a:p>
          </p:txBody>
        </p:sp>
        <p:sp>
          <p:nvSpPr>
            <p:cNvPr id="27" name="TextBox 26">
              <a:extLst>
                <a:ext uri="{FF2B5EF4-FFF2-40B4-BE49-F238E27FC236}">
                  <a16:creationId xmlns:a16="http://schemas.microsoft.com/office/drawing/2014/main" id="{7A0E9D83-23D4-E5A2-A25E-CF85A19CBD50}"/>
                </a:ext>
              </a:extLst>
            </p:cNvPr>
            <p:cNvSpPr txBox="1"/>
            <p:nvPr/>
          </p:nvSpPr>
          <p:spPr>
            <a:xfrm>
              <a:off x="1373491" y="2892837"/>
              <a:ext cx="5014839" cy="540243"/>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800" b="0" i="0" kern="1200" dirty="0">
                  <a:latin typeface="Iceland" panose="02000506000000020004" pitchFamily="2" charset="0"/>
                </a:rPr>
                <a:t>Other: 0% stroke rate.</a:t>
              </a:r>
              <a:endParaRPr lang="en-US" sz="2800" kern="1200" dirty="0">
                <a:latin typeface="Iceland" panose="02000506000000020004" pitchFamily="2" charset="0"/>
              </a:endParaRPr>
            </a:p>
          </p:txBody>
        </p:sp>
      </p:grpSp>
      <p:sp>
        <p:nvSpPr>
          <p:cNvPr id="13" name="Straight Connector 12">
            <a:extLst>
              <a:ext uri="{FF2B5EF4-FFF2-40B4-BE49-F238E27FC236}">
                <a16:creationId xmlns:a16="http://schemas.microsoft.com/office/drawing/2014/main" id="{5D205F3F-F5C1-0452-7A17-2B51E56E526C}"/>
              </a:ext>
            </a:extLst>
          </p:cNvPr>
          <p:cNvSpPr/>
          <p:nvPr/>
        </p:nvSpPr>
        <p:spPr>
          <a:xfrm>
            <a:off x="6172203" y="4334659"/>
            <a:ext cx="5110664" cy="0"/>
          </a:xfrm>
          <a:prstGeom prst="line">
            <a:avLst/>
          </a:prstGeom>
        </p:spPr>
        <p:style>
          <a:lnRef idx="2">
            <a:schemeClr val="accent2">
              <a:tint val="50000"/>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tx1">
              <a:hueOff val="0"/>
              <a:satOff val="0"/>
              <a:lumOff val="0"/>
              <a:alphaOff val="0"/>
            </a:schemeClr>
          </a:fontRef>
        </p:style>
        <p:txBody>
          <a:bodyPr/>
          <a:lstStyle/>
          <a:p>
            <a:endParaRPr lang="en-IN" sz="2400" dirty="0">
              <a:latin typeface="Iceland" panose="02000506000000020004" pitchFamily="2" charset="0"/>
            </a:endParaRPr>
          </a:p>
        </p:txBody>
      </p:sp>
      <p:sp>
        <p:nvSpPr>
          <p:cNvPr id="14" name="Straight Connector 13">
            <a:extLst>
              <a:ext uri="{FF2B5EF4-FFF2-40B4-BE49-F238E27FC236}">
                <a16:creationId xmlns:a16="http://schemas.microsoft.com/office/drawing/2014/main" id="{357D6C26-F0BC-A2A8-C3C6-6A51E096F04A}"/>
              </a:ext>
            </a:extLst>
          </p:cNvPr>
          <p:cNvSpPr/>
          <p:nvPr/>
        </p:nvSpPr>
        <p:spPr>
          <a:xfrm>
            <a:off x="4894537" y="4361671"/>
            <a:ext cx="6388331" cy="0"/>
          </a:xfrm>
          <a:prstGeom prst="line">
            <a:avLst/>
          </a:prstGeom>
        </p:spPr>
        <p:style>
          <a:lnRef idx="2">
            <a:schemeClr val="accent2">
              <a:hueOff val="-6029082"/>
              <a:satOff val="13725"/>
              <a:lumOff val="-40981"/>
              <a:alphaOff val="0"/>
            </a:schemeClr>
          </a:lnRef>
          <a:fillRef idx="1">
            <a:schemeClr val="accent2">
              <a:hueOff val="-6029082"/>
              <a:satOff val="13725"/>
              <a:lumOff val="-40981"/>
              <a:alphaOff val="0"/>
            </a:schemeClr>
          </a:fillRef>
          <a:effectRef idx="0">
            <a:schemeClr val="accent2">
              <a:hueOff val="-6029082"/>
              <a:satOff val="13725"/>
              <a:lumOff val="-40981"/>
              <a:alphaOff val="0"/>
            </a:schemeClr>
          </a:effectRef>
          <a:fontRef idx="minor">
            <a:schemeClr val="lt1"/>
          </a:fontRef>
        </p:style>
        <p:txBody>
          <a:bodyPr/>
          <a:lstStyle/>
          <a:p>
            <a:endParaRPr lang="en-IN" sz="2400" dirty="0">
              <a:latin typeface="Iceland" panose="02000506000000020004" pitchFamily="2" charset="0"/>
            </a:endParaRPr>
          </a:p>
        </p:txBody>
      </p:sp>
      <p:grpSp>
        <p:nvGrpSpPr>
          <p:cNvPr id="15" name="Group 14">
            <a:extLst>
              <a:ext uri="{FF2B5EF4-FFF2-40B4-BE49-F238E27FC236}">
                <a16:creationId xmlns:a16="http://schemas.microsoft.com/office/drawing/2014/main" id="{C9B18EF3-9D32-09A1-1F52-35BB343CC227}"/>
              </a:ext>
            </a:extLst>
          </p:cNvPr>
          <p:cNvGrpSpPr/>
          <p:nvPr/>
        </p:nvGrpSpPr>
        <p:grpSpPr>
          <a:xfrm>
            <a:off x="4894537" y="4361671"/>
            <a:ext cx="1277666" cy="1728779"/>
            <a:chOff x="0" y="3460093"/>
            <a:chExt cx="1277666" cy="1728779"/>
          </a:xfrm>
        </p:grpSpPr>
        <p:sp>
          <p:nvSpPr>
            <p:cNvPr id="24" name="Rectangle 23">
              <a:extLst>
                <a:ext uri="{FF2B5EF4-FFF2-40B4-BE49-F238E27FC236}">
                  <a16:creationId xmlns:a16="http://schemas.microsoft.com/office/drawing/2014/main" id="{1820FBC3-11C2-0632-BFB0-A6F85698DB68}"/>
                </a:ext>
              </a:extLst>
            </p:cNvPr>
            <p:cNvSpPr/>
            <p:nvPr/>
          </p:nvSpPr>
          <p:spPr>
            <a:xfrm>
              <a:off x="0" y="3460093"/>
              <a:ext cx="1277666" cy="1728779"/>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IN" sz="2400" dirty="0">
                <a:latin typeface="Iceland" panose="02000506000000020004" pitchFamily="2" charset="0"/>
              </a:endParaRPr>
            </a:p>
          </p:txBody>
        </p:sp>
        <p:sp>
          <p:nvSpPr>
            <p:cNvPr id="25" name="TextBox 24">
              <a:extLst>
                <a:ext uri="{FF2B5EF4-FFF2-40B4-BE49-F238E27FC236}">
                  <a16:creationId xmlns:a16="http://schemas.microsoft.com/office/drawing/2014/main" id="{F124A06E-F047-2D07-3AFB-BC733ADE919F}"/>
                </a:ext>
              </a:extLst>
            </p:cNvPr>
            <p:cNvSpPr txBox="1"/>
            <p:nvPr/>
          </p:nvSpPr>
          <p:spPr>
            <a:xfrm>
              <a:off x="0" y="3460093"/>
              <a:ext cx="1277666" cy="1728779"/>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defRPr b="1"/>
              </a:pPr>
              <a:r>
                <a:rPr lang="en-US" sz="2000" b="0" i="0" kern="1200" dirty="0">
                  <a:latin typeface="Iceland" panose="02000506000000020004" pitchFamily="2" charset="0"/>
                </a:rPr>
                <a:t>Stroke Percentage by Gender (Relative to All Stroke Cases):</a:t>
              </a:r>
              <a:endParaRPr lang="en-US" sz="2000" kern="1200" dirty="0">
                <a:latin typeface="Iceland" panose="02000506000000020004" pitchFamily="2" charset="0"/>
              </a:endParaRPr>
            </a:p>
          </p:txBody>
        </p:sp>
      </p:grpSp>
      <p:grpSp>
        <p:nvGrpSpPr>
          <p:cNvPr id="16" name="Group 15">
            <a:extLst>
              <a:ext uri="{FF2B5EF4-FFF2-40B4-BE49-F238E27FC236}">
                <a16:creationId xmlns:a16="http://schemas.microsoft.com/office/drawing/2014/main" id="{AF356B9C-D99D-B32B-80CD-DA862A057BEB}"/>
              </a:ext>
            </a:extLst>
          </p:cNvPr>
          <p:cNvGrpSpPr/>
          <p:nvPr/>
        </p:nvGrpSpPr>
        <p:grpSpPr>
          <a:xfrm>
            <a:off x="6268028" y="4401852"/>
            <a:ext cx="5014839" cy="803612"/>
            <a:chOff x="1373491" y="3500274"/>
            <a:chExt cx="5014839" cy="803612"/>
          </a:xfrm>
        </p:grpSpPr>
        <p:sp>
          <p:nvSpPr>
            <p:cNvPr id="22" name="Rectangle 21">
              <a:extLst>
                <a:ext uri="{FF2B5EF4-FFF2-40B4-BE49-F238E27FC236}">
                  <a16:creationId xmlns:a16="http://schemas.microsoft.com/office/drawing/2014/main" id="{60B77F0C-8DCF-0914-A806-E63CDC3B22DA}"/>
                </a:ext>
              </a:extLst>
            </p:cNvPr>
            <p:cNvSpPr/>
            <p:nvPr/>
          </p:nvSpPr>
          <p:spPr>
            <a:xfrm>
              <a:off x="1373491" y="3500274"/>
              <a:ext cx="5014839" cy="803612"/>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IN" sz="2400" dirty="0">
                <a:latin typeface="Iceland" panose="02000506000000020004" pitchFamily="2" charset="0"/>
              </a:endParaRPr>
            </a:p>
          </p:txBody>
        </p:sp>
        <p:sp>
          <p:nvSpPr>
            <p:cNvPr id="23" name="TextBox 22">
              <a:extLst>
                <a:ext uri="{FF2B5EF4-FFF2-40B4-BE49-F238E27FC236}">
                  <a16:creationId xmlns:a16="http://schemas.microsoft.com/office/drawing/2014/main" id="{43CBEEB1-B3E7-2C2A-4B93-750E2C025139}"/>
                </a:ext>
              </a:extLst>
            </p:cNvPr>
            <p:cNvSpPr txBox="1"/>
            <p:nvPr/>
          </p:nvSpPr>
          <p:spPr>
            <a:xfrm>
              <a:off x="1373491" y="3500274"/>
              <a:ext cx="5014839" cy="803612"/>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800" b="0" i="0" kern="1200" dirty="0">
                  <a:latin typeface="Iceland" panose="02000506000000020004" pitchFamily="2" charset="0"/>
                </a:rPr>
                <a:t>Female: 56.63% of total stroke cases</a:t>
              </a:r>
              <a:endParaRPr lang="en-US" sz="2800" kern="1200" dirty="0">
                <a:latin typeface="Iceland" panose="02000506000000020004" pitchFamily="2" charset="0"/>
              </a:endParaRPr>
            </a:p>
          </p:txBody>
        </p:sp>
      </p:grpSp>
      <p:sp>
        <p:nvSpPr>
          <p:cNvPr id="17" name="Straight Connector 16">
            <a:extLst>
              <a:ext uri="{FF2B5EF4-FFF2-40B4-BE49-F238E27FC236}">
                <a16:creationId xmlns:a16="http://schemas.microsoft.com/office/drawing/2014/main" id="{F5870993-99F0-5294-A034-F008681B5E00}"/>
              </a:ext>
            </a:extLst>
          </p:cNvPr>
          <p:cNvSpPr/>
          <p:nvPr/>
        </p:nvSpPr>
        <p:spPr>
          <a:xfrm>
            <a:off x="6172203" y="5205464"/>
            <a:ext cx="5110664" cy="0"/>
          </a:xfrm>
          <a:prstGeom prst="line">
            <a:avLst/>
          </a:prstGeom>
        </p:spPr>
        <p:style>
          <a:lnRef idx="2">
            <a:schemeClr val="accent2">
              <a:tint val="50000"/>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tx1">
              <a:hueOff val="0"/>
              <a:satOff val="0"/>
              <a:lumOff val="0"/>
              <a:alphaOff val="0"/>
            </a:schemeClr>
          </a:fontRef>
        </p:style>
        <p:txBody>
          <a:bodyPr/>
          <a:lstStyle/>
          <a:p>
            <a:endParaRPr lang="en-IN" sz="2400" dirty="0">
              <a:latin typeface="Iceland" panose="02000506000000020004" pitchFamily="2" charset="0"/>
            </a:endParaRPr>
          </a:p>
        </p:txBody>
      </p:sp>
      <p:grpSp>
        <p:nvGrpSpPr>
          <p:cNvPr id="18" name="Group 17">
            <a:extLst>
              <a:ext uri="{FF2B5EF4-FFF2-40B4-BE49-F238E27FC236}">
                <a16:creationId xmlns:a16="http://schemas.microsoft.com/office/drawing/2014/main" id="{40DE341B-81FA-97C4-7AEB-8A5D4C942807}"/>
              </a:ext>
            </a:extLst>
          </p:cNvPr>
          <p:cNvGrpSpPr/>
          <p:nvPr/>
        </p:nvGrpSpPr>
        <p:grpSpPr>
          <a:xfrm>
            <a:off x="6268028" y="5245645"/>
            <a:ext cx="5014839" cy="803612"/>
            <a:chOff x="1373491" y="4344067"/>
            <a:chExt cx="5014839" cy="803612"/>
          </a:xfrm>
        </p:grpSpPr>
        <p:sp>
          <p:nvSpPr>
            <p:cNvPr id="20" name="Rectangle 19">
              <a:extLst>
                <a:ext uri="{FF2B5EF4-FFF2-40B4-BE49-F238E27FC236}">
                  <a16:creationId xmlns:a16="http://schemas.microsoft.com/office/drawing/2014/main" id="{AED2A55B-0A18-0A6E-AE6F-AEE580F1C050}"/>
                </a:ext>
              </a:extLst>
            </p:cNvPr>
            <p:cNvSpPr/>
            <p:nvPr/>
          </p:nvSpPr>
          <p:spPr>
            <a:xfrm>
              <a:off x="1373491" y="4344067"/>
              <a:ext cx="5014839" cy="803612"/>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IN" sz="2400" dirty="0">
                <a:latin typeface="Iceland" panose="02000506000000020004" pitchFamily="2" charset="0"/>
              </a:endParaRPr>
            </a:p>
          </p:txBody>
        </p:sp>
        <p:sp>
          <p:nvSpPr>
            <p:cNvPr id="21" name="TextBox 20">
              <a:extLst>
                <a:ext uri="{FF2B5EF4-FFF2-40B4-BE49-F238E27FC236}">
                  <a16:creationId xmlns:a16="http://schemas.microsoft.com/office/drawing/2014/main" id="{82C81C04-AE4E-489A-E388-5C5E4279B7C9}"/>
                </a:ext>
              </a:extLst>
            </p:cNvPr>
            <p:cNvSpPr txBox="1"/>
            <p:nvPr/>
          </p:nvSpPr>
          <p:spPr>
            <a:xfrm>
              <a:off x="1373491" y="4344067"/>
              <a:ext cx="5014839" cy="803612"/>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800" b="0" i="0" kern="1200" dirty="0">
                  <a:latin typeface="Iceland" panose="02000506000000020004" pitchFamily="2" charset="0"/>
                </a:rPr>
                <a:t>Male: 43.37% of total stroke cases</a:t>
              </a:r>
              <a:endParaRPr lang="en-US" sz="2800" kern="1200" dirty="0">
                <a:latin typeface="Iceland" panose="02000506000000020004" pitchFamily="2" charset="0"/>
              </a:endParaRPr>
            </a:p>
          </p:txBody>
        </p:sp>
      </p:grpSp>
      <p:sp>
        <p:nvSpPr>
          <p:cNvPr id="19" name="Straight Connector 18">
            <a:extLst>
              <a:ext uri="{FF2B5EF4-FFF2-40B4-BE49-F238E27FC236}">
                <a16:creationId xmlns:a16="http://schemas.microsoft.com/office/drawing/2014/main" id="{7F62D04F-A4A4-D348-2BC9-B9DE5393C225}"/>
              </a:ext>
            </a:extLst>
          </p:cNvPr>
          <p:cNvSpPr/>
          <p:nvPr/>
        </p:nvSpPr>
        <p:spPr>
          <a:xfrm>
            <a:off x="6172203" y="6049257"/>
            <a:ext cx="5110664" cy="0"/>
          </a:xfrm>
          <a:prstGeom prst="line">
            <a:avLst/>
          </a:prstGeom>
        </p:spPr>
        <p:style>
          <a:lnRef idx="2">
            <a:schemeClr val="accent2">
              <a:tint val="50000"/>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tx1">
              <a:hueOff val="0"/>
              <a:satOff val="0"/>
              <a:lumOff val="0"/>
              <a:alphaOff val="0"/>
            </a:schemeClr>
          </a:fontRef>
        </p:style>
        <p:txBody>
          <a:bodyPr/>
          <a:lstStyle/>
          <a:p>
            <a:endParaRPr lang="en-IN" sz="2400" dirty="0">
              <a:latin typeface="Iceland" panose="02000506000000020004" pitchFamily="2" charset="0"/>
            </a:endParaRPr>
          </a:p>
        </p:txBody>
      </p:sp>
    </p:spTree>
    <p:extLst>
      <p:ext uri="{BB962C8B-B14F-4D97-AF65-F5344CB8AC3E}">
        <p14:creationId xmlns:p14="http://schemas.microsoft.com/office/powerpoint/2010/main" val="6253969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AF904DB4-22D2-4F22-B1B8-ADDDBB7FF6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AB48DF1C-5816-68D1-7AB0-876ECC75F743}"/>
              </a:ext>
            </a:extLst>
          </p:cNvPr>
          <p:cNvSpPr txBox="1"/>
          <p:nvPr/>
        </p:nvSpPr>
        <p:spPr>
          <a:xfrm>
            <a:off x="317057" y="753762"/>
            <a:ext cx="3229942" cy="5436609"/>
          </a:xfrm>
          <a:prstGeom prst="rect">
            <a:avLst/>
          </a:prstGeom>
        </p:spPr>
        <p:txBody>
          <a:bodyPr vert="horz" lIns="91440" tIns="45720" rIns="91440" bIns="45720" rtlCol="0" anchor="t">
            <a:normAutofit/>
          </a:bodyPr>
          <a:lstStyle/>
          <a:p>
            <a:pPr>
              <a:lnSpc>
                <a:spcPct val="90000"/>
              </a:lnSpc>
              <a:spcBef>
                <a:spcPct val="0"/>
              </a:spcBef>
              <a:spcAft>
                <a:spcPts val="600"/>
              </a:spcAft>
            </a:pPr>
            <a:r>
              <a:rPr lang="en-US" sz="4000" b="1" kern="1200">
                <a:solidFill>
                  <a:schemeClr val="bg1"/>
                </a:solidFill>
                <a:latin typeface="+mj-lt"/>
                <a:ea typeface="+mj-ea"/>
                <a:cs typeface="+mj-cs"/>
              </a:rPr>
              <a:t>Handling Missing Data: Median Imputation</a:t>
            </a:r>
          </a:p>
        </p:txBody>
      </p:sp>
      <p:sp useBgFill="1">
        <p:nvSpPr>
          <p:cNvPr id="14" name="Freeform: Shape 13">
            <a:extLst>
              <a:ext uri="{FF2B5EF4-FFF2-40B4-BE49-F238E27FC236}">
                <a16:creationId xmlns:a16="http://schemas.microsoft.com/office/drawing/2014/main" id="{CE56D5D3-3105-1C66-5BAB-FA7B033D57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76699" y="0"/>
            <a:ext cx="8115301" cy="6858000"/>
          </a:xfrm>
          <a:custGeom>
            <a:avLst/>
            <a:gdLst>
              <a:gd name="connsiteX0" fmla="*/ 677913 w 8115301"/>
              <a:gd name="connsiteY0" fmla="*/ 0 h 6858000"/>
              <a:gd name="connsiteX1" fmla="*/ 8115301 w 8115301"/>
              <a:gd name="connsiteY1" fmla="*/ 0 h 6858000"/>
              <a:gd name="connsiteX2" fmla="*/ 8115301 w 8115301"/>
              <a:gd name="connsiteY2" fmla="*/ 6858000 h 6858000"/>
              <a:gd name="connsiteX3" fmla="*/ 677913 w 8115301"/>
              <a:gd name="connsiteY3" fmla="*/ 6858000 h 6858000"/>
              <a:gd name="connsiteX4" fmla="*/ 0 w 8115301"/>
              <a:gd name="connsiteY4" fmla="*/ 6180087 h 6858000"/>
              <a:gd name="connsiteX5" fmla="*/ 0 w 8115301"/>
              <a:gd name="connsiteY5" fmla="*/ 677913 h 6858000"/>
              <a:gd name="connsiteX6" fmla="*/ 677913 w 811530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15301" h="6858000">
                <a:moveTo>
                  <a:pt x="677913" y="0"/>
                </a:moveTo>
                <a:lnTo>
                  <a:pt x="8115301" y="0"/>
                </a:lnTo>
                <a:lnTo>
                  <a:pt x="8115301" y="6858000"/>
                </a:lnTo>
                <a:lnTo>
                  <a:pt x="677913" y="6858000"/>
                </a:lnTo>
                <a:cubicBezTo>
                  <a:pt x="303512" y="6858000"/>
                  <a:pt x="0" y="6554488"/>
                  <a:pt x="0" y="6180087"/>
                </a:cubicBezTo>
                <a:lnTo>
                  <a:pt x="0" y="677913"/>
                </a:lnTo>
                <a:cubicBezTo>
                  <a:pt x="0" y="303512"/>
                  <a:pt x="303512" y="0"/>
                  <a:pt x="677913"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 name="Rectangle 1">
            <a:extLst>
              <a:ext uri="{FF2B5EF4-FFF2-40B4-BE49-F238E27FC236}">
                <a16:creationId xmlns:a16="http://schemas.microsoft.com/office/drawing/2014/main" id="{61BA0423-2765-72FC-3D62-4F4E93A47342}"/>
              </a:ext>
            </a:extLst>
          </p:cNvPr>
          <p:cNvSpPr>
            <a:spLocks noChangeArrowheads="1"/>
          </p:cNvSpPr>
          <p:nvPr/>
        </p:nvSpPr>
        <p:spPr bwMode="auto">
          <a:xfrm>
            <a:off x="4663786" y="207400"/>
            <a:ext cx="7445355" cy="2469125"/>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t" anchorCtr="0" compatLnSpc="1">
            <a:prstTxWarp prst="textNoShape">
              <a:avLst/>
            </a:prstTxWarp>
            <a:normAutofit/>
          </a:bodyPr>
          <a:lstStyle/>
          <a:p>
            <a:pPr marL="0" marR="0" lvl="0" indent="-228600" fontAlgn="base">
              <a:lnSpc>
                <a:spcPct val="120000"/>
              </a:lnSpc>
              <a:spcBef>
                <a:spcPct val="0"/>
              </a:spcBef>
              <a:spcAft>
                <a:spcPts val="600"/>
              </a:spcAft>
              <a:buClrTx/>
              <a:buSzTx/>
              <a:buFontTx/>
              <a:buNone/>
              <a:tabLst/>
            </a:pPr>
            <a:r>
              <a:rPr kumimoji="0" lang="en-US" altLang="en-US" sz="2400" b="1" i="0" u="none" strike="noStrike" cap="none" normalizeH="0" baseline="0" dirty="0">
                <a:ln>
                  <a:noFill/>
                </a:ln>
                <a:effectLst/>
                <a:latin typeface="Iceland" panose="02000506000000020004" pitchFamily="2" charset="0"/>
              </a:rPr>
              <a:t>Overview:</a:t>
            </a:r>
            <a:endParaRPr kumimoji="0" lang="en-US" altLang="en-US" sz="2400" b="0" i="0" u="none" strike="noStrike" cap="none" normalizeH="0" baseline="0" dirty="0">
              <a:ln>
                <a:noFill/>
              </a:ln>
              <a:effectLst/>
              <a:latin typeface="Iceland" panose="02000506000000020004" pitchFamily="2" charset="0"/>
            </a:endParaRPr>
          </a:p>
          <a:p>
            <a:pPr marL="114300" marR="0" lvl="0" indent="-342900" fontAlgn="base">
              <a:lnSpc>
                <a:spcPct val="120000"/>
              </a:lnSpc>
              <a:spcBef>
                <a:spcPct val="0"/>
              </a:spcBef>
              <a:spcAft>
                <a:spcPts val="600"/>
              </a:spcAft>
              <a:buClrTx/>
              <a:buSzTx/>
              <a:buFont typeface="Wingdings" panose="05000000000000000000" pitchFamily="2" charset="2"/>
              <a:buChar char="q"/>
              <a:tabLst/>
            </a:pPr>
            <a:r>
              <a:rPr kumimoji="0" lang="en-US" altLang="en-US" sz="2000" b="0" i="0" u="none" strike="noStrike" cap="none" normalizeH="0" baseline="0" dirty="0">
                <a:ln>
                  <a:noFill/>
                </a:ln>
                <a:effectLst/>
                <a:latin typeface="Iceland" panose="02000506000000020004" pitchFamily="2" charset="0"/>
              </a:rPr>
              <a:t>The </a:t>
            </a:r>
            <a:r>
              <a:rPr kumimoji="0" lang="en-US" altLang="en-US" sz="2000" b="0" i="0" u="none" strike="noStrike" cap="none" normalizeH="0" baseline="0" dirty="0" err="1">
                <a:ln>
                  <a:noFill/>
                </a:ln>
                <a:effectLst/>
                <a:latin typeface="Iceland" panose="02000506000000020004" pitchFamily="2" charset="0"/>
              </a:rPr>
              <a:t>bmi</a:t>
            </a:r>
            <a:r>
              <a:rPr kumimoji="0" lang="en-US" altLang="en-US" sz="2000" b="0" i="0" u="none" strike="noStrike" cap="none" normalizeH="0" baseline="0" dirty="0">
                <a:ln>
                  <a:noFill/>
                </a:ln>
                <a:effectLst/>
                <a:latin typeface="Iceland" panose="02000506000000020004" pitchFamily="2" charset="0"/>
              </a:rPr>
              <a:t> column contained </a:t>
            </a:r>
            <a:r>
              <a:rPr kumimoji="0" lang="en-US" altLang="en-US" sz="2000" b="1" i="0" u="none" strike="noStrike" cap="none" normalizeH="0" baseline="0" dirty="0">
                <a:ln>
                  <a:noFill/>
                </a:ln>
                <a:solidFill>
                  <a:srgbClr val="FF0000"/>
                </a:solidFill>
                <a:effectLst/>
                <a:latin typeface="Iceland" panose="02000506000000020004" pitchFamily="2" charset="0"/>
              </a:rPr>
              <a:t>201 missing values</a:t>
            </a:r>
            <a:r>
              <a:rPr kumimoji="0" lang="en-US" altLang="en-US" sz="2000" b="0" i="0" u="none" strike="noStrike" cap="none" normalizeH="0" baseline="0" dirty="0">
                <a:ln>
                  <a:noFill/>
                </a:ln>
                <a:effectLst/>
                <a:latin typeface="Iceland" panose="02000506000000020004" pitchFamily="2" charset="0"/>
              </a:rPr>
              <a:t>, accounting for </a:t>
            </a:r>
            <a:r>
              <a:rPr kumimoji="0" lang="en-US" altLang="en-US" sz="2000" b="1" i="0" u="none" strike="noStrike" cap="none" normalizeH="0" baseline="0" dirty="0">
                <a:ln>
                  <a:noFill/>
                </a:ln>
                <a:solidFill>
                  <a:srgbClr val="FF0000"/>
                </a:solidFill>
                <a:effectLst/>
                <a:latin typeface="Iceland" panose="02000506000000020004" pitchFamily="2" charset="0"/>
              </a:rPr>
              <a:t>3.93%</a:t>
            </a:r>
            <a:r>
              <a:rPr kumimoji="0" lang="en-US" altLang="en-US" sz="2000" b="0" i="0" u="none" strike="noStrike" cap="none" normalizeH="0" baseline="0" dirty="0">
                <a:ln>
                  <a:noFill/>
                </a:ln>
                <a:solidFill>
                  <a:srgbClr val="FF0000"/>
                </a:solidFill>
                <a:effectLst/>
                <a:latin typeface="Iceland" panose="02000506000000020004" pitchFamily="2" charset="0"/>
              </a:rPr>
              <a:t> </a:t>
            </a:r>
            <a:r>
              <a:rPr kumimoji="0" lang="en-US" altLang="en-US" sz="2000" b="0" i="0" u="none" strike="noStrike" cap="none" normalizeH="0" baseline="0" dirty="0">
                <a:ln>
                  <a:noFill/>
                </a:ln>
                <a:effectLst/>
                <a:latin typeface="Iceland" panose="02000506000000020004" pitchFamily="2" charset="0"/>
              </a:rPr>
              <a:t>of the dataset.</a:t>
            </a:r>
          </a:p>
          <a:p>
            <a:pPr marL="114300" marR="0" lvl="0" indent="-342900" fontAlgn="base">
              <a:lnSpc>
                <a:spcPct val="120000"/>
              </a:lnSpc>
              <a:spcBef>
                <a:spcPct val="0"/>
              </a:spcBef>
              <a:spcAft>
                <a:spcPts val="600"/>
              </a:spcAft>
              <a:buClrTx/>
              <a:buSzTx/>
              <a:buFont typeface="Wingdings" panose="05000000000000000000" pitchFamily="2" charset="2"/>
              <a:buChar char="q"/>
              <a:tabLst/>
            </a:pPr>
            <a:r>
              <a:rPr kumimoji="0" lang="en-US" altLang="en-US" sz="2000" b="0" i="0" u="none" strike="noStrike" cap="none" normalizeH="0" baseline="0" dirty="0">
                <a:ln>
                  <a:noFill/>
                </a:ln>
                <a:effectLst/>
                <a:latin typeface="Iceland" panose="02000506000000020004" pitchFamily="2" charset="0"/>
              </a:rPr>
              <a:t>Missing data can </a:t>
            </a:r>
            <a:r>
              <a:rPr kumimoji="0" lang="en-US" altLang="en-US" sz="2000" b="0" i="0" u="none" strike="noStrike" cap="none" normalizeH="0" baseline="0" dirty="0">
                <a:ln>
                  <a:noFill/>
                </a:ln>
                <a:solidFill>
                  <a:srgbClr val="FF0000"/>
                </a:solidFill>
                <a:effectLst/>
                <a:latin typeface="Iceland" panose="02000506000000020004" pitchFamily="2" charset="0"/>
              </a:rPr>
              <a:t>negatively impact model performance </a:t>
            </a:r>
            <a:r>
              <a:rPr kumimoji="0" lang="en-US" altLang="en-US" sz="2000" b="0" i="0" u="none" strike="noStrike" cap="none" normalizeH="0" baseline="0" dirty="0">
                <a:ln>
                  <a:noFill/>
                </a:ln>
                <a:effectLst/>
                <a:latin typeface="Iceland" panose="02000506000000020004" pitchFamily="2" charset="0"/>
              </a:rPr>
              <a:t>if not handled appropriately.</a:t>
            </a:r>
          </a:p>
          <a:p>
            <a:pPr marL="0" marR="0" lvl="0" indent="-228600" fontAlgn="base">
              <a:lnSpc>
                <a:spcPct val="120000"/>
              </a:lnSpc>
              <a:spcBef>
                <a:spcPct val="0"/>
              </a:spcBef>
              <a:spcAft>
                <a:spcPts val="600"/>
              </a:spcAft>
              <a:buClrTx/>
              <a:buSzTx/>
              <a:buFontTx/>
              <a:buNone/>
              <a:tabLst/>
            </a:pPr>
            <a:endParaRPr kumimoji="0" lang="en-US" altLang="en-US" sz="2400" b="0" i="0" u="none" strike="noStrike" cap="none" normalizeH="0" baseline="0" dirty="0">
              <a:ln>
                <a:noFill/>
              </a:ln>
              <a:effectLst/>
              <a:latin typeface="Iceland" panose="02000506000000020004" pitchFamily="2" charset="0"/>
            </a:endParaRPr>
          </a:p>
        </p:txBody>
      </p:sp>
      <p:sp>
        <p:nvSpPr>
          <p:cNvPr id="9" name="TextBox 8">
            <a:extLst>
              <a:ext uri="{FF2B5EF4-FFF2-40B4-BE49-F238E27FC236}">
                <a16:creationId xmlns:a16="http://schemas.microsoft.com/office/drawing/2014/main" id="{330D0F6F-44AC-2442-7F0F-44C520F99B5F}"/>
              </a:ext>
            </a:extLst>
          </p:cNvPr>
          <p:cNvSpPr txBox="1"/>
          <p:nvPr/>
        </p:nvSpPr>
        <p:spPr>
          <a:xfrm>
            <a:off x="4663787" y="2962987"/>
            <a:ext cx="6096000" cy="646331"/>
          </a:xfrm>
          <a:prstGeom prst="rect">
            <a:avLst/>
          </a:prstGeom>
          <a:noFill/>
        </p:spPr>
        <p:txBody>
          <a:bodyPr wrap="square">
            <a:spAutoFit/>
          </a:bodyPr>
          <a:lstStyle/>
          <a:p>
            <a:pPr marL="285750" indent="-285750">
              <a:buFont typeface="Wingdings" panose="05000000000000000000" pitchFamily="2" charset="2"/>
              <a:buChar char="q"/>
            </a:pPr>
            <a:r>
              <a:rPr lang="en-US" dirty="0">
                <a:latin typeface="Iceland" panose="02000506000000020004" pitchFamily="2" charset="0"/>
              </a:rPr>
              <a:t>Used </a:t>
            </a:r>
            <a:r>
              <a:rPr lang="en-US" b="1" dirty="0">
                <a:latin typeface="Iceland" panose="02000506000000020004" pitchFamily="2" charset="0"/>
              </a:rPr>
              <a:t>median imputation</a:t>
            </a:r>
            <a:r>
              <a:rPr lang="en-US" dirty="0">
                <a:latin typeface="Iceland" panose="02000506000000020004" pitchFamily="2" charset="0"/>
              </a:rPr>
              <a:t> to fill missing values, ensuring minimal impact from outliers in the data.</a:t>
            </a:r>
            <a:endParaRPr lang="en-IN" dirty="0">
              <a:latin typeface="Iceland" panose="02000506000000020004" pitchFamily="2" charset="0"/>
            </a:endParaRPr>
          </a:p>
        </p:txBody>
      </p:sp>
      <p:sp>
        <p:nvSpPr>
          <p:cNvPr id="13" name="TextBox 12">
            <a:extLst>
              <a:ext uri="{FF2B5EF4-FFF2-40B4-BE49-F238E27FC236}">
                <a16:creationId xmlns:a16="http://schemas.microsoft.com/office/drawing/2014/main" id="{9DB76A6D-C507-68FE-2EB8-8508A94CA078}"/>
              </a:ext>
            </a:extLst>
          </p:cNvPr>
          <p:cNvSpPr txBox="1"/>
          <p:nvPr/>
        </p:nvSpPr>
        <p:spPr>
          <a:xfrm>
            <a:off x="4665225" y="2445692"/>
            <a:ext cx="6094562" cy="461665"/>
          </a:xfrm>
          <a:prstGeom prst="rect">
            <a:avLst/>
          </a:prstGeom>
          <a:noFill/>
        </p:spPr>
        <p:txBody>
          <a:bodyPr wrap="square">
            <a:spAutoFit/>
          </a:bodyPr>
          <a:lstStyle/>
          <a:p>
            <a:r>
              <a:rPr lang="en-IN" sz="2400" dirty="0">
                <a:latin typeface="Iceland" panose="02000506000000020004" pitchFamily="2" charset="0"/>
              </a:rPr>
              <a:t>Methodology</a:t>
            </a:r>
          </a:p>
        </p:txBody>
      </p:sp>
      <p:sp>
        <p:nvSpPr>
          <p:cNvPr id="15" name="Rectangle 2">
            <a:extLst>
              <a:ext uri="{FF2B5EF4-FFF2-40B4-BE49-F238E27FC236}">
                <a16:creationId xmlns:a16="http://schemas.microsoft.com/office/drawing/2014/main" id="{58D7B62B-F8AC-AF29-C68E-58A6F5DF860C}"/>
              </a:ext>
            </a:extLst>
          </p:cNvPr>
          <p:cNvSpPr>
            <a:spLocks noChangeArrowheads="1"/>
          </p:cNvSpPr>
          <p:nvPr/>
        </p:nvSpPr>
        <p:spPr bwMode="auto">
          <a:xfrm>
            <a:off x="4663786" y="4457524"/>
            <a:ext cx="7543728" cy="160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n-US" altLang="en-US" sz="2000" b="0" i="0" u="none" strike="noStrike" cap="none" normalizeH="0" baseline="0" dirty="0">
                <a:ln>
                  <a:noFill/>
                </a:ln>
                <a:solidFill>
                  <a:schemeClr val="tx1"/>
                </a:solidFill>
                <a:effectLst/>
                <a:latin typeface="Iceland" panose="02000506000000020004" pitchFamily="2" charset="0"/>
              </a:rPr>
              <a:t>All missing values in the </a:t>
            </a:r>
            <a:r>
              <a:rPr kumimoji="0" lang="en-US" altLang="en-US" sz="2000" b="0" i="0" u="none" strike="noStrike" cap="none" normalizeH="0" baseline="0" dirty="0" err="1">
                <a:ln>
                  <a:noFill/>
                </a:ln>
                <a:solidFill>
                  <a:schemeClr val="tx1"/>
                </a:solidFill>
                <a:effectLst/>
                <a:latin typeface="Iceland" panose="02000506000000020004" pitchFamily="2" charset="0"/>
              </a:rPr>
              <a:t>bmi</a:t>
            </a:r>
            <a:r>
              <a:rPr kumimoji="0" lang="en-US" altLang="en-US" sz="2000" b="0" i="0" u="none" strike="noStrike" cap="none" normalizeH="0" baseline="0" dirty="0">
                <a:ln>
                  <a:noFill/>
                </a:ln>
                <a:solidFill>
                  <a:schemeClr val="tx1"/>
                </a:solidFill>
                <a:effectLst/>
                <a:latin typeface="Iceland" panose="02000506000000020004" pitchFamily="2" charset="0"/>
              </a:rPr>
              <a:t> column were </a:t>
            </a:r>
            <a:r>
              <a:rPr kumimoji="0" lang="en-US" altLang="en-US" sz="2000" b="0" i="0" u="none" strike="noStrike" cap="none" normalizeH="0" baseline="0" dirty="0">
                <a:ln>
                  <a:noFill/>
                </a:ln>
                <a:solidFill>
                  <a:srgbClr val="FF0000"/>
                </a:solidFill>
                <a:effectLst/>
                <a:latin typeface="Iceland" panose="02000506000000020004" pitchFamily="2" charset="0"/>
              </a:rPr>
              <a:t>replaced with the median value </a:t>
            </a:r>
          </a:p>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n-US" altLang="en-US" sz="2000" b="0" i="0" u="none" strike="noStrike" cap="none" normalizeH="0" baseline="0" dirty="0">
                <a:ln>
                  <a:noFill/>
                </a:ln>
                <a:solidFill>
                  <a:schemeClr val="tx1"/>
                </a:solidFill>
                <a:effectLst/>
                <a:latin typeface="Iceland" panose="02000506000000020004" pitchFamily="2" charset="0"/>
              </a:rPr>
              <a:t>Ensured that the dataset remains complete for analysis and machine learning</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Iceland" panose="02000506000000020004" pitchFamily="2" charset="0"/>
            </a:endParaRPr>
          </a:p>
        </p:txBody>
      </p:sp>
      <p:sp>
        <p:nvSpPr>
          <p:cNvPr id="18" name="TextBox 17">
            <a:extLst>
              <a:ext uri="{FF2B5EF4-FFF2-40B4-BE49-F238E27FC236}">
                <a16:creationId xmlns:a16="http://schemas.microsoft.com/office/drawing/2014/main" id="{E4BBD0B3-101C-8672-1492-AE58AE62A917}"/>
              </a:ext>
            </a:extLst>
          </p:cNvPr>
          <p:cNvSpPr txBox="1"/>
          <p:nvPr/>
        </p:nvSpPr>
        <p:spPr>
          <a:xfrm>
            <a:off x="4647973" y="3890226"/>
            <a:ext cx="6111814" cy="461665"/>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chemeClr val="tx1"/>
                </a:solidFill>
                <a:effectLst/>
                <a:latin typeface="Iceland" panose="02000506000000020004" pitchFamily="2" charset="0"/>
              </a:rPr>
              <a:t>Impact:</a:t>
            </a:r>
          </a:p>
        </p:txBody>
      </p:sp>
    </p:spTree>
    <p:extLst>
      <p:ext uri="{BB962C8B-B14F-4D97-AF65-F5344CB8AC3E}">
        <p14:creationId xmlns:p14="http://schemas.microsoft.com/office/powerpoint/2010/main" val="1736839017"/>
      </p:ext>
    </p:extLst>
  </p:cSld>
  <p:clrMapOvr>
    <a:masterClrMapping/>
  </p:clrMapOvr>
</p:sld>
</file>

<file path=ppt/theme/theme1.xml><?xml version="1.0" encoding="utf-8"?>
<a:theme xmlns:a="http://schemas.openxmlformats.org/drawingml/2006/main" name="DylanVTI">
  <a:themeElements>
    <a:clrScheme name="Custom 8">
      <a:dk1>
        <a:sysClr val="windowText" lastClr="000000"/>
      </a:dk1>
      <a:lt1>
        <a:sysClr val="window" lastClr="FFFFFF"/>
      </a:lt1>
      <a:dk2>
        <a:srgbClr val="1A1A33"/>
      </a:dk2>
      <a:lt2>
        <a:srgbClr val="EEFFE3"/>
      </a:lt2>
      <a:accent1>
        <a:srgbClr val="5C40EF"/>
      </a:accent1>
      <a:accent2>
        <a:srgbClr val="B8A0F8"/>
      </a:accent2>
      <a:accent3>
        <a:srgbClr val="00C777"/>
      </a:accent3>
      <a:accent4>
        <a:srgbClr val="005A66"/>
      </a:accent4>
      <a:accent5>
        <a:srgbClr val="9956EA"/>
      </a:accent5>
      <a:accent6>
        <a:srgbClr val="9BBB25"/>
      </a:accent6>
      <a:hlink>
        <a:srgbClr val="674CF0"/>
      </a:hlink>
      <a:folHlink>
        <a:srgbClr val="B53699"/>
      </a:folHlink>
    </a:clrScheme>
    <a:fontScheme name="Neue Haas">
      <a:majorFont>
        <a:latin typeface="Neue Haas Grotesk Text Pro"/>
        <a:ea typeface=""/>
        <a:cs typeface=""/>
      </a:majorFont>
      <a:minorFont>
        <a:latin typeface="Neue Haas Grotesk Tex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ylanVTI" id="{602636BD-A055-489B-83EC-AD971B7E5F9C}" vid="{CD33A9BC-C4B5-4F36-8A14-490DC4E38F2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207</TotalTime>
  <Words>2318</Words>
  <Application>Microsoft Office PowerPoint</Application>
  <PresentationFormat>Widescreen</PresentationFormat>
  <Paragraphs>193</Paragraphs>
  <Slides>32</Slides>
  <Notes>7</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32</vt:i4>
      </vt:variant>
    </vt:vector>
  </HeadingPairs>
  <TitlesOfParts>
    <vt:vector size="42" baseType="lpstr">
      <vt:lpstr>Aptos</vt:lpstr>
      <vt:lpstr>Arial</vt:lpstr>
      <vt:lpstr>Arial Unicode MS</vt:lpstr>
      <vt:lpstr>Consolas</vt:lpstr>
      <vt:lpstr>Courier New</vt:lpstr>
      <vt:lpstr>Didact Gothic</vt:lpstr>
      <vt:lpstr>Iceland</vt:lpstr>
      <vt:lpstr>Neue Haas Grotesk Text Pro</vt:lpstr>
      <vt:lpstr>Wingdings</vt:lpstr>
      <vt:lpstr>DylanVTI</vt:lpstr>
      <vt:lpstr>PowerPoint Presentation</vt:lpstr>
      <vt:lpstr>PowerPoint Presentation</vt:lpstr>
      <vt:lpstr>PowerPoint Presentation</vt:lpstr>
      <vt:lpstr>PowerPoint Presentation</vt:lpstr>
      <vt:lpstr>PowerPoint Presentation</vt:lpstr>
      <vt:lpstr>Dataset Overview</vt:lpstr>
      <vt:lpstr>PowerPoint Presentation</vt:lpstr>
      <vt:lpstr>PowerPoint Presentation</vt:lpstr>
      <vt:lpstr>PowerPoint Presentation</vt:lpstr>
      <vt:lpstr>PowerPoint Presentation</vt:lpstr>
      <vt:lpstr>Data Visualisation </vt:lpstr>
      <vt:lpstr>Data Visualisation </vt:lpstr>
      <vt:lpstr>Data Visualisation </vt:lpstr>
      <vt:lpstr>Data Visualisation </vt:lpstr>
      <vt:lpstr>Data Encoding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Anshul Arnav</dc:creator>
  <cp:lastModifiedBy>Anshul Arnav</cp:lastModifiedBy>
  <cp:revision>8</cp:revision>
  <dcterms:created xsi:type="dcterms:W3CDTF">2024-11-24T09:20:13Z</dcterms:created>
  <dcterms:modified xsi:type="dcterms:W3CDTF">2024-11-25T18:26:02Z</dcterms:modified>
</cp:coreProperties>
</file>